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7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8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9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10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11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02" r:id="rId2"/>
    <p:sldMasterId id="2147484323" r:id="rId3"/>
    <p:sldMasterId id="2147484438" r:id="rId4"/>
    <p:sldMasterId id="2147484459" r:id="rId5"/>
    <p:sldMasterId id="2147484478" r:id="rId6"/>
    <p:sldMasterId id="2147484497" r:id="rId7"/>
    <p:sldMasterId id="2147484518" r:id="rId8"/>
    <p:sldMasterId id="2147484567" r:id="rId9"/>
    <p:sldMasterId id="2147484589" r:id="rId10"/>
    <p:sldMasterId id="2147484638" r:id="rId11"/>
    <p:sldMasterId id="2147484650" r:id="rId12"/>
  </p:sldMasterIdLst>
  <p:notesMasterIdLst>
    <p:notesMasterId r:id="rId33"/>
  </p:notesMasterIdLst>
  <p:handoutMasterIdLst>
    <p:handoutMasterId r:id="rId34"/>
  </p:handoutMasterIdLst>
  <p:sldIdLst>
    <p:sldId id="4416" r:id="rId13"/>
    <p:sldId id="2076136914" r:id="rId14"/>
    <p:sldId id="2076136552" r:id="rId15"/>
    <p:sldId id="2076136906" r:id="rId16"/>
    <p:sldId id="2076136877" r:id="rId17"/>
    <p:sldId id="2076136878" r:id="rId18"/>
    <p:sldId id="2076136879" r:id="rId19"/>
    <p:sldId id="2076136917" r:id="rId20"/>
    <p:sldId id="2076136892" r:id="rId21"/>
    <p:sldId id="2076136895" r:id="rId22"/>
    <p:sldId id="2076136897" r:id="rId23"/>
    <p:sldId id="2076136913" r:id="rId24"/>
    <p:sldId id="2076136898" r:id="rId25"/>
    <p:sldId id="2076136912" r:id="rId26"/>
    <p:sldId id="2076136918" r:id="rId27"/>
    <p:sldId id="2076136919" r:id="rId28"/>
    <p:sldId id="2076136899" r:id="rId29"/>
    <p:sldId id="2076136916" r:id="rId30"/>
    <p:sldId id="2076136665" r:id="rId31"/>
    <p:sldId id="2076136644" r:id="rId32"/>
  </p:sldIdLst>
  <p:sldSz cx="12434888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eu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007FFF"/>
    <a:srgbClr val="E82120"/>
    <a:srgbClr val="FFF000"/>
    <a:srgbClr val="E71121"/>
    <a:srgbClr val="011690"/>
    <a:srgbClr val="011E4F"/>
    <a:srgbClr val="000000"/>
    <a:srgbClr val="001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B737A-6CEB-4C72-A572-91907B0152A5}" v="1" dt="2020-07-16T06:12:34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0" autoAdjust="0"/>
    <p:restoredTop sz="94455" autoAdjust="0"/>
  </p:normalViewPr>
  <p:slideViewPr>
    <p:cSldViewPr snapToGrid="0">
      <p:cViewPr varScale="1">
        <p:scale>
          <a:sx n="94" d="100"/>
          <a:sy n="94" d="100"/>
        </p:scale>
        <p:origin x="606" y="96"/>
      </p:cViewPr>
      <p:guideLst>
        <p:guide orient="horz" pos="2203"/>
        <p:guide pos="39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tableStyles" Target="tableStyles.xml"/><Relationship Id="rId21" Type="http://schemas.openxmlformats.org/officeDocument/2006/relationships/slide" Target="slides/slide9.xml"/><Relationship Id="rId34" Type="http://schemas.openxmlformats.org/officeDocument/2006/relationships/handoutMaster" Target="handoutMasters/handoutMaster1.xml"/><Relationship Id="rId42" Type="http://schemas.openxmlformats.org/officeDocument/2006/relationships/customXml" Target="../customXml/item2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commentAuthors" Target="commentAuthors.xml"/><Relationship Id="rId43" Type="http://schemas.openxmlformats.org/officeDocument/2006/relationships/customXml" Target="../customXml/item3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-1" y="-11574"/>
            <a:ext cx="3520439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>
                <a:latin typeface="Segoe UI" pitchFamily="34" charset="0"/>
              </a:rPr>
              <a:t>Microsoft Worldwide Partner Conference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7/16/2020 8:12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‹nr.›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3520439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/>
              <a:t>Microsoft Worldwide Partner Conference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7/16/2020 8:09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7/16/2020 8:09 AM</a:t>
            </a:fld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0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7/16/2020 8:09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778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7/16/2020 8:09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986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7/16/2020 8:09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551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7/16/2020 8:09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195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7/16/2020 8:09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75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7/16/2020 8:09 AM</a:t>
            </a:fld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95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7/16/2020 8:09 AM</a:t>
            </a:fld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3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7/16/2020 8:09 AM</a:t>
            </a:fld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75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7/16/2020 8:09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868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7/16/2020 8:09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1568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7/16/2020 8:09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14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7/16/2020 8:09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092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7/16/2020 8:09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433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6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3.png"/><Relationship Id="rId4" Type="http://schemas.openxmlformats.org/officeDocument/2006/relationships/image" Target="../media/image15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3.emf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6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6.emf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49.jpeg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2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sv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3.png"/><Relationship Id="rId4" Type="http://schemas.openxmlformats.org/officeDocument/2006/relationships/image" Target="../media/image15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3.emf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33" y="-16104"/>
            <a:ext cx="12426950" cy="6996952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1" y="6240964"/>
            <a:ext cx="1278347" cy="274137"/>
          </a:xfrm>
          <a:prstGeom prst="rect">
            <a:avLst/>
          </a:prstGeom>
        </p:spPr>
      </p:pic>
      <p:sp>
        <p:nvSpPr>
          <p:cNvPr id="76" name="Freeform 6"/>
          <p:cNvSpPr>
            <a:spLocks/>
          </p:cNvSpPr>
          <p:nvPr userDrawn="1"/>
        </p:nvSpPr>
        <p:spPr bwMode="auto">
          <a:xfrm>
            <a:off x="8601566" y="6180139"/>
            <a:ext cx="4762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90" name="Freeform 19"/>
          <p:cNvSpPr>
            <a:spLocks/>
          </p:cNvSpPr>
          <p:nvPr userDrawn="1"/>
        </p:nvSpPr>
        <p:spPr bwMode="auto">
          <a:xfrm>
            <a:off x="8569820" y="5738814"/>
            <a:ext cx="4762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09921" y="6225824"/>
            <a:ext cx="1367825" cy="2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5485699" cy="2425279"/>
          </a:xfrm>
        </p:spPr>
        <p:txBody>
          <a:bodyPr wrap="square">
            <a:spAutoFit/>
          </a:bodyPr>
          <a:lstStyle>
            <a:lvl1pPr marL="287309" indent="-287309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rgbClr val="011690"/>
                </a:solidFill>
              </a:defRPr>
            </a:lvl1pPr>
            <a:lvl2pPr marL="531113" indent="-233172">
              <a:defRPr sz="2400"/>
            </a:lvl2pPr>
            <a:lvl3pPr marL="699515" indent="-168402">
              <a:tabLst/>
              <a:defRPr sz="2000"/>
            </a:lvl3pPr>
            <a:lvl4pPr marL="880870" indent="-181356">
              <a:defRPr/>
            </a:lvl4pPr>
            <a:lvl5pPr marL="1049272" indent="-16840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2425279"/>
          </a:xfrm>
        </p:spPr>
        <p:txBody>
          <a:bodyPr wrap="square">
            <a:spAutoFit/>
          </a:bodyPr>
          <a:lstStyle>
            <a:lvl1pPr marL="287309" indent="-287309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rgbClr val="011690"/>
                </a:solidFill>
              </a:defRPr>
            </a:lvl1pPr>
            <a:lvl2pPr marL="531113" indent="-233172">
              <a:defRPr sz="2400"/>
            </a:lvl2pPr>
            <a:lvl3pPr marL="699515" indent="-168402">
              <a:tabLst/>
              <a:defRPr sz="2000"/>
            </a:lvl3pPr>
            <a:lvl4pPr marL="880870" indent="-181356">
              <a:defRPr/>
            </a:lvl4pPr>
            <a:lvl5pPr marL="1049272" indent="-16840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318011" y="-1"/>
            <a:ext cx="6116878" cy="6994526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16439" y="297916"/>
            <a:ext cx="7018912" cy="6397076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28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839" y="2631002"/>
            <a:ext cx="3843982" cy="565027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839" y="3605925"/>
            <a:ext cx="3844392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693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318011" y="1"/>
            <a:ext cx="6116878" cy="6994526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839" y="3040994"/>
            <a:ext cx="3844570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16439" y="297916"/>
            <a:ext cx="7018912" cy="6397076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28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1798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318011" y="1"/>
            <a:ext cx="6116878" cy="6994526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75" y="3093607"/>
            <a:ext cx="6528316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875" y="4056498"/>
            <a:ext cx="652831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653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318011" y="1"/>
            <a:ext cx="6116878" cy="6994526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75" y="3096243"/>
            <a:ext cx="652831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605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318011" y="1"/>
            <a:ext cx="6116878" cy="6994526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75" y="3096243"/>
            <a:ext cx="652831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470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493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82" y="1465289"/>
            <a:ext cx="11238030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678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839" y="6281748"/>
            <a:ext cx="4571416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838" y="597450"/>
            <a:ext cx="1393662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83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839" y="1465289"/>
            <a:ext cx="11238354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4889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6860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1454" y="296862"/>
            <a:ext cx="6903897" cy="565027"/>
          </a:xfrm>
        </p:spPr>
        <p:txBody>
          <a:bodyPr/>
          <a:lstStyle>
            <a:lvl1pPr>
              <a:defRPr sz="367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31453" y="4868863"/>
            <a:ext cx="6903897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40"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1" y="0"/>
            <a:ext cx="4925067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6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5485699" cy="2425279"/>
          </a:xfrm>
        </p:spPr>
        <p:txBody>
          <a:bodyPr wrap="square">
            <a:spAutoFit/>
          </a:bodyPr>
          <a:lstStyle>
            <a:lvl1pPr marL="287309" indent="-287309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13" indent="-233172">
              <a:defRPr sz="2400"/>
            </a:lvl2pPr>
            <a:lvl3pPr marL="699515" indent="-168402">
              <a:tabLst/>
              <a:defRPr sz="2000"/>
            </a:lvl3pPr>
            <a:lvl4pPr marL="880870" indent="-181356">
              <a:defRPr/>
            </a:lvl4pPr>
            <a:lvl5pPr marL="1049272" indent="-16840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2425279"/>
          </a:xfrm>
        </p:spPr>
        <p:txBody>
          <a:bodyPr wrap="square">
            <a:spAutoFit/>
          </a:bodyPr>
          <a:lstStyle>
            <a:lvl1pPr marL="287309" indent="-287309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13" indent="-233172">
              <a:defRPr sz="2400"/>
            </a:lvl2pPr>
            <a:lvl3pPr marL="699515" indent="-168402">
              <a:tabLst/>
              <a:defRPr sz="2000"/>
            </a:lvl3pPr>
            <a:lvl4pPr marL="880870" indent="-181356">
              <a:defRPr/>
            </a:lvl4pPr>
            <a:lvl5pPr marL="1049272" indent="-16840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A902-F445-4387-B00C-BF23EB7D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F3B4-293C-4302-A830-94FA3C25A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047E3-EE21-42A4-AF7F-F1491DE7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1024E-D68C-4DA9-BD1F-46570011FA3C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2822D-4897-412B-96B2-AC9F706AA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A52C-AC41-4A81-A2BA-EB1A45A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C64EA-2E68-42C6-8679-DDF498DD051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35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2132749" y="1853549"/>
            <a:ext cx="0" cy="724711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838" y="597747"/>
            <a:ext cx="1393662" cy="2984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8882" y="1193732"/>
            <a:ext cx="11835810" cy="5501259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906857" y="3136130"/>
            <a:ext cx="2367734" cy="14580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97585" y="3247133"/>
            <a:ext cx="2766341" cy="1394459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891189" y="1852314"/>
            <a:ext cx="3543699" cy="42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46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318011" y="-1"/>
            <a:ext cx="6116878" cy="6994526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95838" y="597450"/>
            <a:ext cx="1393662" cy="29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981" y="3038854"/>
            <a:ext cx="6062008" cy="56502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636" y="4041282"/>
            <a:ext cx="6062008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95417" y="597450"/>
            <a:ext cx="2745253" cy="282513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36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0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072" y="1462924"/>
            <a:ext cx="11238030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853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838" y="1464074"/>
            <a:ext cx="11238030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156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838" y="1463669"/>
            <a:ext cx="5315915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4615" y="1463669"/>
            <a:ext cx="5315915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520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838" y="1466097"/>
            <a:ext cx="5315915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7213" y="1466097"/>
            <a:ext cx="5315915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5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630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0367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39" y="466302"/>
            <a:ext cx="5618157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2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318011" y="-1"/>
            <a:ext cx="6116878" cy="6994526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16439" y="297916"/>
            <a:ext cx="7018912" cy="6397076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28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839" y="2631002"/>
            <a:ext cx="3843982" cy="565027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839" y="3605925"/>
            <a:ext cx="3844392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075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318011" y="1"/>
            <a:ext cx="6116878" cy="6994526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839" y="3040994"/>
            <a:ext cx="3844570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16439" y="297916"/>
            <a:ext cx="7018912" cy="6397076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28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5314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318011" y="1"/>
            <a:ext cx="6116878" cy="6994526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75" y="3093607"/>
            <a:ext cx="6528316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875" y="4056498"/>
            <a:ext cx="652831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93081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318011" y="1"/>
            <a:ext cx="6116878" cy="6994526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75" y="3096243"/>
            <a:ext cx="652831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7927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318011" y="1"/>
            <a:ext cx="6116878" cy="6994526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75" y="3096243"/>
            <a:ext cx="652831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42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975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82" y="1465289"/>
            <a:ext cx="11238030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694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839" y="6281748"/>
            <a:ext cx="4571416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838" y="597450"/>
            <a:ext cx="1393662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7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839" y="1465289"/>
            <a:ext cx="11238354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4889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52231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1211263"/>
            <a:ext cx="914276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6" y="3041372"/>
            <a:ext cx="7314204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758901"/>
            <a:ext cx="12434253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221" y="6209084"/>
            <a:ext cx="1456232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65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3"/>
            <a:ext cx="4570695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9" spc="-100" baseline="0">
                <a:solidFill>
                  <a:srgbClr val="011690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04" y="3954463"/>
            <a:ext cx="4571417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rgbClr val="000000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5302449" y="447"/>
            <a:ext cx="7130850" cy="69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11887269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822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68" y="1211287"/>
            <a:ext cx="11887269" cy="23117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310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5" y="1211287"/>
            <a:ext cx="54856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39" indent="0">
              <a:buFont typeface="Wingdings" panose="05000000000000000000" pitchFamily="2" charset="2"/>
              <a:buNone/>
              <a:defRPr sz="2400" b="0"/>
            </a:lvl2pPr>
            <a:lvl3pPr marL="450763" indent="0">
              <a:buFont typeface="Wingdings" panose="05000000000000000000" pitchFamily="2" charset="2"/>
              <a:buNone/>
              <a:tabLst/>
              <a:defRPr sz="2200" b="0"/>
            </a:lvl3pPr>
            <a:lvl4pPr marL="652336" indent="0">
              <a:buFont typeface="Wingdings" panose="05000000000000000000" pitchFamily="2" charset="2"/>
              <a:buNone/>
              <a:defRPr sz="2200" b="0"/>
            </a:lvl4pPr>
            <a:lvl5pPr marL="853911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7" y="1211288"/>
            <a:ext cx="5485699" cy="251122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39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763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336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3911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251" marR="0" lvl="0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251" marR="0" lvl="1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251" marR="0" lvl="2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251" marR="0" lvl="3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251" marR="0" lvl="4" indent="-514251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886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5" y="1211287"/>
            <a:ext cx="5485699" cy="2157514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4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2200" b="0"/>
            </a:lvl3pPr>
            <a:lvl4pPr marL="828516" indent="-176180">
              <a:buFont typeface="Wingdings" panose="05000000000000000000" pitchFamily="2" charset="2"/>
              <a:buChar char=""/>
              <a:defRPr sz="2200" b="0"/>
            </a:lvl4pPr>
            <a:lvl5pPr marL="1023741" indent="-169831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7" y="1211288"/>
            <a:ext cx="5485699" cy="251122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373" indent="-342834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597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170" indent="-342834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746" indent="-342834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30" marR="0" lvl="0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30" marR="0" lvl="1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30" marR="0" lvl="2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30" marR="0" lvl="3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30" marR="0" lvl="4" indent="-231730" algn="l" defTabSz="932563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65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260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77"/>
            <a:ext cx="10055528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04" y="3954463"/>
            <a:ext cx="10057118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82212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2125677"/>
            <a:ext cx="10055528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93655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3"/>
            <a:ext cx="11885684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5064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3"/>
            <a:ext cx="11885684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3935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2740132"/>
            <a:ext cx="4891416" cy="1514261"/>
          </a:xfrm>
        </p:spPr>
        <p:txBody>
          <a:bodyPr wrap="square" anchor="ctr">
            <a:spAutoFit/>
          </a:bodyPr>
          <a:lstStyle>
            <a:lvl1pPr>
              <a:defRPr sz="47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0620" y="0"/>
            <a:ext cx="6994268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0969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3"/>
            <a:ext cx="4570695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9" spc="-100" baseline="0">
                <a:solidFill>
                  <a:srgbClr val="011690"/>
                </a:soli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171" y="1"/>
            <a:ext cx="7133302" cy="69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168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605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316" y="295275"/>
            <a:ext cx="7042334" cy="917575"/>
          </a:xfrm>
        </p:spPr>
        <p:txBody>
          <a:bodyPr/>
          <a:lstStyle>
            <a:lvl1pPr>
              <a:defRPr sz="3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0317" y="4868863"/>
            <a:ext cx="7041557" cy="1828800"/>
          </a:xfrm>
        </p:spPr>
        <p:txBody>
          <a:bodyPr wrap="square">
            <a:noAutofit/>
          </a:bodyPr>
          <a:lstStyle>
            <a:lvl1pPr marL="0" indent="0">
              <a:spcBef>
                <a:spcPts val="1800"/>
              </a:spcBef>
              <a:buNone/>
              <a:defRPr sz="2000"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1" y="0"/>
            <a:ext cx="4925067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4888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76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3" y="1221158"/>
            <a:ext cx="11885682" cy="2270177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28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4" y="6220609"/>
            <a:ext cx="4571416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30" y="479425"/>
            <a:ext cx="145165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0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3" y="1212851"/>
            <a:ext cx="11885684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994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9142769" cy="1828786"/>
          </a:xfrm>
          <a:noFill/>
        </p:spPr>
        <p:txBody>
          <a:bodyPr lIns="146304" tIns="91440" rIns="146304" bIns="91440" anchor="t" anchorCtr="0"/>
          <a:lstStyle>
            <a:lvl1pPr>
              <a:defRPr sz="5398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7" y="3955786"/>
            <a:ext cx="7314204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98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31" y="479425"/>
            <a:ext cx="1451658" cy="310896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5820" y="294306"/>
            <a:ext cx="3657133" cy="578303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768" indent="0">
              <a:buNone/>
              <a:defRPr sz="2000"/>
            </a:lvl2pPr>
            <a:lvl3pPr marL="571281" indent="0">
              <a:buNone/>
              <a:defRPr sz="2000"/>
            </a:lvl3pPr>
            <a:lvl4pPr marL="799792" indent="0">
              <a:buNone/>
              <a:defRPr sz="2000"/>
            </a:lvl4pPr>
            <a:lvl5pPr marL="1028305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669" y="6116468"/>
            <a:ext cx="3657133" cy="578303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768" indent="0">
              <a:buNone/>
              <a:defRPr sz="2000"/>
            </a:lvl2pPr>
            <a:lvl3pPr marL="571281" indent="0">
              <a:buNone/>
              <a:defRPr sz="2000"/>
            </a:lvl3pPr>
            <a:lvl4pPr marL="799792" indent="0">
              <a:buNone/>
              <a:defRPr sz="2000"/>
            </a:lvl4pPr>
            <a:lvl5pPr marL="1028305" indent="0">
              <a:buNone/>
              <a:defRPr sz="2000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424197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032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03" y="2119164"/>
            <a:ext cx="6399984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468" y="1965644"/>
            <a:ext cx="7898539" cy="214884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758901"/>
            <a:ext cx="12434253" cy="123562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221" y="6209084"/>
            <a:ext cx="1456232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51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5" y="1212851"/>
            <a:ext cx="11885684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13" indent="0">
              <a:buNone/>
              <a:defRPr lang="en-US" dirty="0" smtClean="0"/>
            </a:lvl3pPr>
            <a:lvl4pPr marL="457024" indent="0">
              <a:buNone/>
              <a:defRPr lang="en-US" dirty="0" smtClean="0"/>
            </a:lvl4pPr>
            <a:lvl5pPr marL="685537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91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2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solidFill>
                  <a:srgbClr val="011690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914276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6" y="3955786"/>
            <a:ext cx="7314204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1" y="5915185"/>
            <a:ext cx="223697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43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457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4"/>
            <a:ext cx="10055528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04" y="3954463"/>
            <a:ext cx="10057118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01697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5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3" y="6294477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6882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ith - 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2740136"/>
            <a:ext cx="4891416" cy="1292662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596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Brad Smith square photo layout</a:t>
            </a:r>
          </a:p>
        </p:txBody>
      </p:sp>
    </p:spTree>
    <p:extLst>
      <p:ext uri="{BB962C8B-B14F-4D97-AF65-F5344CB8AC3E}">
        <p14:creationId xmlns:p14="http://schemas.microsoft.com/office/powerpoint/2010/main" val="18248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95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1866136"/>
            <a:ext cx="7626965" cy="1502727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99"/>
              </a:spcAft>
              <a:defRPr sz="26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31" y="6444246"/>
            <a:ext cx="4571416" cy="1098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02" y="445839"/>
            <a:ext cx="914284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9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88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647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005553" y="-14802"/>
            <a:ext cx="4429333" cy="700932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0323" y="2185191"/>
            <a:ext cx="6628554" cy="4114800"/>
          </a:xfrm>
        </p:spPr>
        <p:txBody>
          <a:bodyPr lIns="27432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Font typeface="Arial" charset="0"/>
              <a:buNone/>
              <a:defRPr b="0" i="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98" baseline="0"/>
            </a:lvl2pPr>
          </a:lstStyle>
          <a:p>
            <a:pPr lvl="0"/>
            <a:r>
              <a:rPr lang="en-US"/>
              <a:t>Click to edit sub head text styles</a:t>
            </a:r>
          </a:p>
          <a:p>
            <a:pPr lvl="1"/>
            <a:r>
              <a:rPr lang="en-US"/>
              <a:t>Click to edit text styles</a:t>
            </a:r>
          </a:p>
          <a:p>
            <a:pPr lvl="0"/>
            <a:r>
              <a:rPr lang="en-US"/>
              <a:t>Click to edit sub head text styles</a:t>
            </a:r>
          </a:p>
          <a:p>
            <a:pPr lvl="1"/>
            <a:r>
              <a:rPr lang="en-US"/>
              <a:t>Click to edit text styles</a:t>
            </a:r>
          </a:p>
          <a:p>
            <a:pPr lvl="0"/>
            <a:r>
              <a:rPr lang="en-US"/>
              <a:t>Click to edit sub head text styles</a:t>
            </a:r>
          </a:p>
          <a:p>
            <a:pPr lvl="1"/>
            <a:r>
              <a:rPr lang="en-US"/>
              <a:t>Click to edit text styles</a:t>
            </a:r>
          </a:p>
          <a:p>
            <a:pPr lvl="1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20323" y="458677"/>
            <a:ext cx="7585230" cy="950976"/>
          </a:xfrm>
        </p:spPr>
        <p:txBody>
          <a:bodyPr lIns="274320" tIns="182880" rIns="45720" bIns="45720"/>
          <a:lstStyle>
            <a:lvl1pPr marL="0" algn="l" defTabSz="913702" rtl="0" eaLnBrk="1" latinLnBrk="0" hangingPunct="1">
              <a:spcBef>
                <a:spcPct val="0"/>
              </a:spcBef>
              <a:buNone/>
              <a:defRPr lang="en-US" sz="3598" b="0" i="0" u="none" kern="1200" spc="-150" baseline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219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04" y="300240"/>
            <a:ext cx="11888047" cy="822960"/>
          </a:xfrm>
        </p:spPr>
        <p:txBody>
          <a:bodyPr/>
          <a:lstStyle>
            <a:lvl1pPr marL="0" algn="l" defTabSz="913702" rtl="0" eaLnBrk="1" latinLnBrk="0" hangingPunct="1">
              <a:spcBef>
                <a:spcPct val="0"/>
              </a:spcBef>
              <a:buNone/>
              <a:defRPr lang="en-US" sz="3997" b="0" i="0" u="none" kern="1200" spc="-15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4" y="1212852"/>
            <a:ext cx="11885684" cy="1295739"/>
          </a:xfrm>
        </p:spPr>
        <p:txBody>
          <a:bodyPr>
            <a:noAutofit/>
          </a:bodyPr>
          <a:lstStyle>
            <a:lvl1pPr marL="287227" indent="-287227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171384" indent="-171384">
              <a:buFont typeface="Arial" panose="020B0604020202020204" pitchFamily="34" charset="0"/>
              <a:buChar char="•"/>
              <a:defRPr sz="1198">
                <a:latin typeface="+mn-lt"/>
              </a:defRPr>
            </a:lvl2pPr>
            <a:lvl3pPr marL="399897" indent="-171384">
              <a:buFont typeface="Arial" panose="020B0604020202020204" pitchFamily="34" charset="0"/>
              <a:buChar char="•"/>
              <a:defRPr sz="1598">
                <a:latin typeface="+mn-lt"/>
              </a:defRPr>
            </a:lvl3pPr>
            <a:lvl4pPr marL="628409" indent="-171384">
              <a:buFont typeface="Arial" panose="020B0604020202020204" pitchFamily="34" charset="0"/>
              <a:buChar char="•"/>
              <a:defRPr sz="1398">
                <a:latin typeface="+mn-lt"/>
              </a:defRPr>
            </a:lvl4pPr>
            <a:lvl5pPr marL="856920" indent="-171384">
              <a:buFont typeface="Arial" panose="020B0604020202020204" pitchFamily="34" charset="0"/>
              <a:buChar char="•"/>
              <a:defRPr sz="139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40670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41427"/>
            <a:ext cx="5485699" cy="2012859"/>
          </a:xfrm>
        </p:spPr>
        <p:txBody>
          <a:bodyPr>
            <a:spAutoFit/>
          </a:bodyPr>
          <a:lstStyle>
            <a:lvl1pPr>
              <a:defRPr sz="6599" baseline="0">
                <a:solidFill>
                  <a:srgbClr val="011690"/>
                </a:soli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031" y="1"/>
            <a:ext cx="6215857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A902-F445-4387-B00C-BF23EB7D8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EF3B4-293C-4302-A830-94FA3C25A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047E3-EE21-42A4-AF7F-F1491DE7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63">
              <a:defRPr/>
            </a:pPr>
            <a:fld id="{43F1024E-D68C-4DA9-BD1F-46570011FA3C}" type="datetimeFigureOut">
              <a:rPr lang="en-US" smtClean="0">
                <a:solidFill>
                  <a:srgbClr val="505050"/>
                </a:solidFill>
              </a:rPr>
              <a:pPr defTabSz="932563">
                <a:defRPr/>
              </a:pPr>
              <a:t>7/16/2020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2822D-4897-412B-96B2-AC9F706AA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63">
              <a:defRPr/>
            </a:pPr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A52C-AC41-4A81-A2BA-EB1A45A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63">
              <a:defRPr/>
            </a:pPr>
            <a:fld id="{704C64EA-2E68-42C6-8679-DDF498DD0516}" type="slidenum">
              <a:rPr lang="en-US" smtClean="0">
                <a:solidFill>
                  <a:srgbClr val="505050"/>
                </a:solidFill>
              </a:rPr>
              <a:pPr defTabSz="932563">
                <a:defRPr/>
              </a:pPr>
              <a:t>‹nr.›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5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75" y="3093607"/>
            <a:ext cx="6528316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875" y="4056498"/>
            <a:ext cx="6528316" cy="28251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380751" y="-22273"/>
            <a:ext cx="6050265" cy="7027210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605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6601-4C9D-440B-9FA9-C9983932E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362" y="2638152"/>
            <a:ext cx="9326166" cy="941685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FFCDD-A762-499E-AE4E-7E5491ECF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362" y="3673747"/>
            <a:ext cx="932616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77" indent="0" algn="ctr">
              <a:buNone/>
              <a:defRPr sz="2040"/>
            </a:lvl2pPr>
            <a:lvl3pPr marL="932554" indent="0" algn="ctr">
              <a:buNone/>
              <a:defRPr sz="1836"/>
            </a:lvl3pPr>
            <a:lvl4pPr marL="1398830" indent="0" algn="ctr">
              <a:buNone/>
              <a:defRPr sz="1632"/>
            </a:lvl4pPr>
            <a:lvl5pPr marL="1865106" indent="0" algn="ctr">
              <a:buNone/>
              <a:defRPr sz="1632"/>
            </a:lvl5pPr>
            <a:lvl6pPr marL="2331383" indent="0" algn="ctr">
              <a:buNone/>
              <a:defRPr sz="1632"/>
            </a:lvl6pPr>
            <a:lvl7pPr marL="2797660" indent="0" algn="ctr">
              <a:buNone/>
              <a:defRPr sz="1632"/>
            </a:lvl7pPr>
            <a:lvl8pPr marL="3263937" indent="0" algn="ctr">
              <a:buNone/>
              <a:defRPr sz="1632"/>
            </a:lvl8pPr>
            <a:lvl9pPr marL="3730213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D8E3B-8F27-46C6-AD7C-5F4CA944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1745" y="6504910"/>
            <a:ext cx="2860024" cy="282513"/>
          </a:xfrm>
        </p:spPr>
        <p:txBody>
          <a:bodyPr/>
          <a:lstStyle/>
          <a:p>
            <a:fld id="{F6586E5A-D78E-4250-924E-9CF00D391AB7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F658-F11B-40A2-8842-2F21B5EA8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7862" y="6504910"/>
            <a:ext cx="3979164" cy="28251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D5633-800E-4ECB-9D2E-87B3A6AC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120" y="6504910"/>
            <a:ext cx="2860024" cy="282513"/>
          </a:xfrm>
        </p:spPr>
        <p:txBody>
          <a:bodyPr/>
          <a:lstStyle/>
          <a:p>
            <a:fld id="{8DB123EE-2F98-4189-8764-89B3BD27CA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072" y="1462924"/>
            <a:ext cx="11238030" cy="209275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643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838" y="1464074"/>
            <a:ext cx="11238030" cy="20927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32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22457-1C7E-4E68-87CC-097C0282E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361" y="1144706"/>
            <a:ext cx="932616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5BD42B4-FC94-406B-A69D-94FA59428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361" y="3673745"/>
            <a:ext cx="932616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CFBEF-4653-497A-9D96-205289FE6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2DF05A-FED0-48D4-A522-C5886525F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B86C754-BC2B-4D6B-A569-35215037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49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118D1E-7BCE-479C-B5F9-9B9BAE681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C767FB-F340-4AC3-A2E8-109D376EE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7C76FF6-0074-40AE-A51B-E7FB3A16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1FA3E34-039F-40CF-ABF4-98CC1988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AA39849-3491-4E5F-8733-EDC8BBC2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5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8BA71-0A60-4092-A87D-D4D0B5C1A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22" y="1743775"/>
            <a:ext cx="10725091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D06D70-CB79-463D-B854-587FD6E4B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422" y="4680828"/>
            <a:ext cx="10725091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A089F6B-A9DA-46D1-8DF1-B9C47C1D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E6CB1F-CC73-4AC2-B056-9E8472A21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5735FF-7B6D-484B-8ADD-D24E3041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B262C-2072-4910-B0C2-18213BA6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CC26FA-A983-4903-8679-72C9EA624D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4899" y="1861968"/>
            <a:ext cx="5284827" cy="443796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73F9978-F372-46A6-A701-5FA765A6F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162" y="1861968"/>
            <a:ext cx="5284827" cy="443796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2ACE5AD-F3E5-495E-8555-4C08B65A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26BF220-6A92-495D-9285-055CED1B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1E59CAA-7555-4923-9A58-C430205F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B97-FE7B-4388-B468-0B1EA6CC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18" y="372394"/>
            <a:ext cx="10725091" cy="1351952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921C260-20A1-47B1-BBFB-C752F5F37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519" y="1714631"/>
            <a:ext cx="5260540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7B3CBB2-53ED-4E99-AC25-5327593B0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519" y="2554944"/>
            <a:ext cx="5260540" cy="37579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9567BA1-71A1-4FBB-BA64-E23624E99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162" y="1714631"/>
            <a:ext cx="5286447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5107247-0F03-48B5-B8A3-FCB802704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162" y="2554944"/>
            <a:ext cx="5286447" cy="375793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D51D053-2BD8-4750-8909-0B76EE881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A710253-3430-45C7-A6E1-314B25FEB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9DEF98A-5E82-4D62-B437-B0AB3B9D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4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4888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3" tIns="46633" rIns="46633" bIns="466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3" y="1221158"/>
            <a:ext cx="11885682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8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8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4293ED-786D-40C9-8040-CC7DC6D2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A2959DB-5807-4A75-A03B-38BFD8B3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357C4D-B941-46D5-9BF1-A2F862BCF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5146ED5-2BFB-4324-BAEF-8359840B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87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28024F2-2DF3-4199-867E-8555FA7C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569727C-7AE7-4E22-8753-B0863481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ED500EB-83D9-46C3-BF4F-0529A68B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4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085D20-ACFE-4352-9B36-4577C2D8A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19" y="466302"/>
            <a:ext cx="4010575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59E516-BBCD-4522-A02C-3C7DECC1F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447" y="1007083"/>
            <a:ext cx="6295162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3B6041C-2FB5-4768-A405-CCB8E11D9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19" y="2098357"/>
            <a:ext cx="4010575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704A1CF-96DE-4BC4-9834-62C6A9EC6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414E5E5-5032-49FF-B150-098821307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643EC7C-DB56-4CDF-A11F-D9B6A8EA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7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FC900-DA0F-4F23-81C1-8CBE6D11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519" y="466302"/>
            <a:ext cx="4010575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B26924C-485F-46A9-BDFE-7CE5240F5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6447" y="1007083"/>
            <a:ext cx="6295162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3596BED-2BF7-4AC8-B5BC-0ACF8D7E0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519" y="2098357"/>
            <a:ext cx="4010575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C7E7435-EF97-41FD-864B-98C0EEF2C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69BE300-C6C2-4D13-8E63-14045E2A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B3BC4BB-ABE2-4B05-BFD5-F8DBAC24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0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8FCC7A-A4AF-4591-AA68-E505FB80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9261BC0-69DC-49B1-A8E2-481FD215A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82ACE0D-89F0-4FC4-87B6-AA4391BC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CF719A3-850D-42BD-BEB5-5039CB081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57835B2-5685-4939-ACAE-7ADD3D99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9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7B48F8F-6AC5-4DA6-B5E1-0E0DD4D14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8717" y="372394"/>
            <a:ext cx="2681273" cy="5927537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7DFBF53-D034-4211-8C3C-016E7F639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4899" y="372394"/>
            <a:ext cx="7888382" cy="5927537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D63C132-297C-4A79-84F5-86ED33B7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3E812B8-4950-41B6-9670-2EE67476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FF54A0-5D70-4A2C-BF5B-83911421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A984A1-F78C-4297-8324-10D12BC7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400" t="4718" r="3150" b="22029"/>
          <a:stretch/>
        </p:blipFill>
        <p:spPr>
          <a:xfrm>
            <a:off x="5725559" y="1"/>
            <a:ext cx="6709331" cy="699551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01" y="3090314"/>
            <a:ext cx="9588857" cy="1828800"/>
          </a:xfrm>
          <a:noFill/>
        </p:spPr>
        <p:txBody>
          <a:bodyPr lIns="0" tIns="0" rIns="0" bIns="182880" anchor="b" anchorCtr="0"/>
          <a:lstStyle>
            <a:lvl1pPr>
              <a:defRPr sz="5399" strike="noStrike" spc="-1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4921" y="4935118"/>
            <a:ext cx="9588857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99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02" y="445839"/>
            <a:ext cx="914284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95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EEE8B25-205B-439D-AFD8-52602631ED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2" b="623"/>
          <a:stretch/>
        </p:blipFill>
        <p:spPr>
          <a:xfrm>
            <a:off x="0" y="2"/>
            <a:ext cx="12434888" cy="6994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AFE27E-A3D5-46FD-85F3-6A54774F3CBF}"/>
              </a:ext>
            </a:extLst>
          </p:cNvPr>
          <p:cNvSpPr/>
          <p:nvPr/>
        </p:nvSpPr>
        <p:spPr bwMode="auto">
          <a:xfrm>
            <a:off x="1" y="1080918"/>
            <a:ext cx="12434889" cy="5913607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alpha val="0"/>
                </a:schemeClr>
              </a:gs>
              <a:gs pos="56000">
                <a:schemeClr val="accent1">
                  <a:lumMod val="0"/>
                  <a:alpha val="38000"/>
                </a:schemeClr>
              </a:gs>
              <a:gs pos="85000">
                <a:schemeClr val="accent1">
                  <a:lumMod val="0"/>
                  <a:alpha val="9000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01" y="3090314"/>
            <a:ext cx="9588857" cy="1828800"/>
          </a:xfrm>
          <a:noFill/>
        </p:spPr>
        <p:txBody>
          <a:bodyPr lIns="0" tIns="0" rIns="0" bIns="182880" anchor="b" anchorCtr="0"/>
          <a:lstStyle>
            <a:lvl1pPr>
              <a:defRPr sz="5399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21" y="4935118"/>
            <a:ext cx="9588857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99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741F6A-873D-4F2A-A003-75593FAFDE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21" y="445842"/>
            <a:ext cx="914284" cy="194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DF50B3-9B0F-4C00-9367-B4049D81A4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19" t="4718" r="3150" b="22029"/>
          <a:stretch/>
        </p:blipFill>
        <p:spPr>
          <a:xfrm>
            <a:off x="1788726" y="1"/>
            <a:ext cx="10646163" cy="699551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B1E1288-0D3A-4A23-84C3-04C87E5B794E}"/>
              </a:ext>
            </a:extLst>
          </p:cNvPr>
          <p:cNvSpPr/>
          <p:nvPr/>
        </p:nvSpPr>
        <p:spPr bwMode="auto">
          <a:xfrm>
            <a:off x="8267597" y="4985623"/>
            <a:ext cx="293782" cy="29382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395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920" y="1226818"/>
            <a:ext cx="3704752" cy="1195895"/>
          </a:xfrm>
        </p:spPr>
        <p:txBody>
          <a:bodyPr lIns="0" tIns="0" rIns="0" bIns="0"/>
          <a:lstStyle>
            <a:lvl1pPr>
              <a:defRPr sz="2000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36491" y="1226818"/>
            <a:ext cx="3690467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4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accent1"/>
                </a:solidFill>
                <a:latin typeface="+mj-lt"/>
              </a:defRPr>
            </a:lvl1pPr>
            <a:lvl2pPr marL="228557" indent="0">
              <a:buNone/>
              <a:defRPr sz="1800"/>
            </a:lvl2pPr>
            <a:lvl3pPr marL="457112" indent="0">
              <a:buNone/>
              <a:defRPr sz="1800"/>
            </a:lvl3pPr>
            <a:lvl4pPr marL="685669" indent="0">
              <a:buNone/>
              <a:defRPr sz="1800"/>
            </a:lvl4pPr>
            <a:lvl5pPr marL="914224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281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30" y="2182299"/>
            <a:ext cx="11565684" cy="12475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indent="0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None/>
              <a:defRPr sz="2000">
                <a:solidFill>
                  <a:srgbClr val="000000"/>
                </a:solidFill>
              </a:defRPr>
            </a:lvl2pPr>
            <a:lvl3pPr marL="457112" indent="0">
              <a:spcBef>
                <a:spcPts val="0"/>
              </a:spcBef>
              <a:spcAft>
                <a:spcPts val="1299"/>
              </a:spcAft>
              <a:buNone/>
              <a:defRPr sz="2000">
                <a:solidFill>
                  <a:srgbClr val="000000"/>
                </a:solidFill>
              </a:defRPr>
            </a:lvl3pPr>
            <a:lvl4pPr marL="685669" indent="0">
              <a:spcBef>
                <a:spcPts val="0"/>
              </a:spcBef>
              <a:spcAft>
                <a:spcPts val="1299"/>
              </a:spcAft>
              <a:buNone/>
              <a:defRPr sz="2000"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9265"/>
            <a:ext cx="11561875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353737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3" y="6294477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7" tIns="146285" rIns="182857" bIns="146285" numCol="1" anchor="t" anchorCtr="0" compatLnSpc="1">
            <a:prstTxWarp prst="textNoShape">
              <a:avLst/>
            </a:prstTxWarp>
            <a:spAutoFit/>
          </a:bodyPr>
          <a:lstStyle/>
          <a:p>
            <a:pPr defTabSz="932197" eaLnBrk="0" hangingPunct="0"/>
            <a:r>
              <a:rPr lang="en-US" sz="700">
                <a:solidFill>
                  <a:srgbClr val="000000"/>
                </a:soli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9020" y="6225824"/>
            <a:ext cx="1358727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31" y="2184024"/>
            <a:ext cx="11565684" cy="1247521"/>
          </a:xfrm>
        </p:spPr>
        <p:txBody>
          <a:bodyPr wrap="square" lIns="0" tIns="0" rIns="0" bIns="0">
            <a:spAutoFit/>
          </a:bodyPr>
          <a:lstStyle>
            <a:lvl1pPr marL="274267" indent="-274267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548535" indent="-228557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2pPr>
            <a:lvl3pPr marL="822802" indent="-228557">
              <a:spcBef>
                <a:spcPts val="0"/>
              </a:spcBef>
              <a:spcAft>
                <a:spcPts val="1299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3pPr>
            <a:lvl4pPr marL="685669" indent="0">
              <a:spcBef>
                <a:spcPts val="0"/>
              </a:spcBef>
              <a:spcAft>
                <a:spcPts val="1299"/>
              </a:spcAft>
              <a:buNone/>
              <a:defRPr sz="2000"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9264"/>
            <a:ext cx="11561875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18" y="1105407"/>
            <a:ext cx="11565684" cy="3600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indent="0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None/>
              <a:defRPr sz="2000">
                <a:solidFill>
                  <a:schemeClr val="tx2"/>
                </a:solidFill>
              </a:defRPr>
            </a:lvl2pPr>
            <a:lvl3pPr marL="457112" indent="0">
              <a:spcBef>
                <a:spcPts val="0"/>
              </a:spcBef>
              <a:spcAft>
                <a:spcPts val="1299"/>
              </a:spcAft>
              <a:buNone/>
              <a:defRPr sz="2000"/>
            </a:lvl3pPr>
            <a:lvl4pPr marL="685669" indent="0">
              <a:spcBef>
                <a:spcPts val="0"/>
              </a:spcBef>
              <a:spcAft>
                <a:spcPts val="1299"/>
              </a:spcAft>
              <a:buNone/>
              <a:defRPr sz="2000"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356468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9264"/>
            <a:ext cx="11561875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29458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C19841-48F1-4CF0-B9BA-8A8187B288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3316" y="0"/>
            <a:ext cx="6101572" cy="699452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9264"/>
            <a:ext cx="5666651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20" y="2188560"/>
            <a:ext cx="5666650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85B54C-AE4B-4DE2-8334-29BCC1146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357" t="4718" r="3150" b="80485"/>
          <a:stretch/>
        </p:blipFill>
        <p:spPr>
          <a:xfrm rot="10800000">
            <a:off x="5578" y="5609529"/>
            <a:ext cx="2003164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7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11E156-1095-41ED-99F9-C199F21830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8694" y="-3462"/>
            <a:ext cx="5970617" cy="6997988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9264"/>
            <a:ext cx="5666651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20" y="2188560"/>
            <a:ext cx="5666650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85B54C-AE4B-4DE2-8334-29BCC1146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357" t="4718" r="3150" b="80485"/>
          <a:stretch/>
        </p:blipFill>
        <p:spPr>
          <a:xfrm rot="10800000">
            <a:off x="5578" y="5609529"/>
            <a:ext cx="2003164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9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1B022A6E-47CB-4371-8E8B-E2117173C4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7738" y="0"/>
            <a:ext cx="6389820" cy="699452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9264"/>
            <a:ext cx="5666651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20" y="2188560"/>
            <a:ext cx="5666650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85B54C-AE4B-4DE2-8334-29BCC1146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357" t="4718" r="3150" b="80485"/>
          <a:stretch/>
        </p:blipFill>
        <p:spPr>
          <a:xfrm rot="10800000">
            <a:off x="5578" y="5609529"/>
            <a:ext cx="2003164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23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sitting at a table looking at a computer&#10;&#10;Description automatically generated">
            <a:extLst>
              <a:ext uri="{FF2B5EF4-FFF2-40B4-BE49-F238E27FC236}">
                <a16:creationId xmlns:a16="http://schemas.microsoft.com/office/drawing/2014/main" id="{B5B0547B-7B7B-4C0E-9200-F5FE9FF626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3316" y="-2"/>
            <a:ext cx="6610409" cy="699452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9264"/>
            <a:ext cx="5666651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20" y="2188560"/>
            <a:ext cx="5666650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85B54C-AE4B-4DE2-8334-29BCC1146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357" t="4718" r="3150" b="80485"/>
          <a:stretch/>
        </p:blipFill>
        <p:spPr>
          <a:xfrm rot="10800000">
            <a:off x="5578" y="5609529"/>
            <a:ext cx="2003164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78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304" y="449264"/>
            <a:ext cx="5494491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2303" y="2188560"/>
            <a:ext cx="5494490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F407A-FE4B-4CBA-AFAE-D8CB8B1B9C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357" t="4718" r="3150" b="80485"/>
          <a:stretch/>
        </p:blipFill>
        <p:spPr>
          <a:xfrm flipV="1">
            <a:off x="10431723" y="5609529"/>
            <a:ext cx="2003164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5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9523C-3907-4939-8694-9C0D7F4E8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216326" cy="699452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304" y="449264"/>
            <a:ext cx="5435465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2304" y="2188560"/>
            <a:ext cx="5435464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F407A-FE4B-4CBA-AFAE-D8CB8B1B9C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357" t="4718" r="3150" b="80485"/>
          <a:stretch/>
        </p:blipFill>
        <p:spPr>
          <a:xfrm flipV="1">
            <a:off x="10431723" y="5609529"/>
            <a:ext cx="2003164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58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7464ADA-BCE6-475E-89A8-63AD5A9EB7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17444" cy="699452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304" y="449264"/>
            <a:ext cx="5482688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2303" y="2188560"/>
            <a:ext cx="5482687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F407A-FE4B-4CBA-AFAE-D8CB8B1B9C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357" t="4718" r="3150" b="80485"/>
          <a:stretch/>
        </p:blipFill>
        <p:spPr>
          <a:xfrm flipV="1">
            <a:off x="10431723" y="5609529"/>
            <a:ext cx="2003164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0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itting around a living room&#10;&#10;Description automatically generated">
            <a:extLst>
              <a:ext uri="{FF2B5EF4-FFF2-40B4-BE49-F238E27FC236}">
                <a16:creationId xmlns:a16="http://schemas.microsoft.com/office/drawing/2014/main" id="{1A4596D9-A4C7-4880-AE58-A65AB45AE0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217444" cy="699452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304" y="449264"/>
            <a:ext cx="544727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2303" y="2184892"/>
            <a:ext cx="5447269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F407A-FE4B-4CBA-AFAE-D8CB8B1B9C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357" t="4718" r="3150" b="80485"/>
          <a:stretch/>
        </p:blipFill>
        <p:spPr>
          <a:xfrm flipV="1">
            <a:off x="10431723" y="5609529"/>
            <a:ext cx="2003164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8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03" y="1212850"/>
            <a:ext cx="11885683" cy="2443746"/>
          </a:xfrm>
          <a:prstGeom prst="rect">
            <a:avLst/>
          </a:prstGeom>
        </p:spPr>
        <p:txBody>
          <a:bodyPr/>
          <a:lstStyle>
            <a:lvl1pPr marL="290484" indent="-290484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43" indent="-280960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27" indent="-290484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04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81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9D7045A7-B66B-4D7B-BB90-679A7FC35D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1448" y="-1"/>
            <a:ext cx="6388892" cy="6994525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2304" y="449264"/>
            <a:ext cx="5435465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2304" y="2188560"/>
            <a:ext cx="5435464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2F407A-FE4B-4CBA-AFAE-D8CB8B1B9C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357" t="4718" r="3150" b="80485"/>
          <a:stretch/>
        </p:blipFill>
        <p:spPr>
          <a:xfrm flipV="1">
            <a:off x="10431723" y="5609529"/>
            <a:ext cx="2003164" cy="13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98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19" y="2178051"/>
            <a:ext cx="3704752" cy="263525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6657" y="2178051"/>
            <a:ext cx="3695228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8868" y="2178049"/>
            <a:ext cx="3706398" cy="2635251"/>
          </a:xfr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20" y="5026024"/>
            <a:ext cx="3702848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6654" y="5026024"/>
            <a:ext cx="3695228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8868" y="5026024"/>
            <a:ext cx="3702848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9265"/>
            <a:ext cx="11561875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606040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6101572" y="2188559"/>
            <a:ext cx="5895223" cy="3831241"/>
          </a:xfrm>
        </p:spPr>
        <p:txBody>
          <a:bodyPr anchor="ctr">
            <a:noAutofit/>
          </a:bodyPr>
          <a:lstStyle>
            <a:lvl1pPr algn="ctr">
              <a:defRPr sz="2000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4920" y="2188560"/>
            <a:ext cx="5240537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5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marR="0" indent="0" algn="l" defTabSz="9325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9265"/>
            <a:ext cx="11561875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797914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34920" y="1631569"/>
            <a:ext cx="3704752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093" y="1997456"/>
            <a:ext cx="2752374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366656" y="1631569"/>
            <a:ext cx="3695230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288870" y="1631569"/>
            <a:ext cx="3707925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41257" y="1997456"/>
            <a:ext cx="2752374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69788" y="1997456"/>
            <a:ext cx="2752374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9265"/>
            <a:ext cx="11561875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21" y="5026024"/>
            <a:ext cx="3699929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6656" y="5026024"/>
            <a:ext cx="3695229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8868" y="5026024"/>
            <a:ext cx="3707928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632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/>
        </p:nvSpPr>
        <p:spPr bwMode="auto">
          <a:xfrm>
            <a:off x="9290516" y="1622046"/>
            <a:ext cx="2706278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/>
        </p:nvSpPr>
        <p:spPr bwMode="auto">
          <a:xfrm>
            <a:off x="6338652" y="1622046"/>
            <a:ext cx="2706278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/>
        </p:nvSpPr>
        <p:spPr bwMode="auto">
          <a:xfrm>
            <a:off x="3386787" y="1622046"/>
            <a:ext cx="2706278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/>
        </p:nvSpPr>
        <p:spPr bwMode="auto">
          <a:xfrm>
            <a:off x="434922" y="1622046"/>
            <a:ext cx="2706278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4500"/>
            <a:ext cx="11561875" cy="7588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86011" y="2178050"/>
            <a:ext cx="160410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25943" y="2178050"/>
            <a:ext cx="1627963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22" y="5026024"/>
            <a:ext cx="2706278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6787" y="5026024"/>
            <a:ext cx="2706278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8652" y="5026024"/>
            <a:ext cx="2706278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77809" y="2178050"/>
            <a:ext cx="1627963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829673" y="2178050"/>
            <a:ext cx="1627963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0516" y="5026024"/>
            <a:ext cx="2706278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599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99">
                <a:solidFill>
                  <a:srgbClr val="000000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944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34920" y="2178049"/>
            <a:ext cx="11561875" cy="4373564"/>
          </a:xfrm>
        </p:spPr>
        <p:txBody>
          <a:bodyPr bIns="1737360" anchor="ctr">
            <a:noAutofit/>
          </a:bodyPr>
          <a:lstStyle>
            <a:lvl1pPr algn="ctr">
              <a:defRPr sz="20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9265"/>
            <a:ext cx="11561875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161551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FDA0F-DF8C-43A1-8D19-A6F4C111F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948" t="4718" r="3149" b="22029"/>
          <a:stretch/>
        </p:blipFill>
        <p:spPr>
          <a:xfrm>
            <a:off x="5808195" y="1"/>
            <a:ext cx="6626695" cy="6995518"/>
          </a:xfrm>
          <a:prstGeom prst="rect">
            <a:avLst/>
          </a:prstGeom>
        </p:spPr>
      </p:pic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21" y="1207896"/>
            <a:ext cx="7626965" cy="3605405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3598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598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080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1" y="1207896"/>
            <a:ext cx="7626965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399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4593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A546E-4D7F-C44F-8FBF-00678B8BF7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021" t="4525" r="3347" b="21812"/>
          <a:stretch/>
        </p:blipFill>
        <p:spPr>
          <a:xfrm>
            <a:off x="5873500" y="-12950"/>
            <a:ext cx="6561388" cy="7007475"/>
          </a:xfrm>
          <a:prstGeom prst="rect">
            <a:avLst/>
          </a:prstGeom>
        </p:spPr>
      </p:pic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1" y="1694560"/>
            <a:ext cx="7626965" cy="3605405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lnSpc>
                <a:spcPct val="90000"/>
              </a:lnSpc>
              <a:defRPr lang="en-US" sz="3598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598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5585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1" y="1694560"/>
            <a:ext cx="7626965" cy="3605405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lnSpc>
                <a:spcPct val="90000"/>
              </a:lnSpc>
              <a:defRPr lang="en-US" sz="3598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598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239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2638" cy="6994524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88895" y="791198"/>
            <a:ext cx="274285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866" indent="0">
              <a:buNone/>
              <a:defRPr/>
            </a:lvl2pPr>
            <a:lvl3pPr marL="571443" indent="0">
              <a:buNone/>
              <a:defRPr/>
            </a:lvl3pPr>
            <a:lvl4pPr marL="800020" indent="0">
              <a:buNone/>
              <a:defRPr/>
            </a:lvl4pPr>
            <a:lvl5pPr marL="1028597" indent="0">
              <a:buNone/>
              <a:defRPr/>
            </a:lvl5pPr>
          </a:lstStyle>
          <a:p>
            <a:pPr lvl="0"/>
            <a:r>
              <a:rPr lang="en-US"/>
              <a:t>#hashtag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1723" y="475557"/>
            <a:ext cx="3200023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42866" indent="0">
              <a:buNone/>
              <a:defRPr/>
            </a:lvl2pPr>
            <a:lvl3pPr marL="571443" indent="0">
              <a:buNone/>
              <a:defRPr/>
            </a:lvl3pPr>
            <a:lvl4pPr marL="800020" indent="0">
              <a:buNone/>
              <a:defRPr/>
            </a:lvl4pPr>
            <a:lvl5pPr marL="1028597" indent="0">
              <a:buNone/>
              <a:defRPr/>
            </a:lvl5pPr>
          </a:lstStyle>
          <a:p>
            <a:pPr lvl="0"/>
            <a:r>
              <a:rPr lang="en-US"/>
              <a:t>Twitter</a:t>
            </a: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171" y="6240964"/>
            <a:ext cx="1278347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142" y="2125678"/>
            <a:ext cx="8960294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142" y="3955787"/>
            <a:ext cx="713172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09921" y="6225824"/>
            <a:ext cx="1367825" cy="2892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20" y="565132"/>
            <a:ext cx="421286" cy="4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43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52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A0EDE3-1A1B-4588-948F-093B3F8F5D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45" t="4718" r="3150" b="22029"/>
          <a:stretch/>
        </p:blipFill>
        <p:spPr>
          <a:xfrm>
            <a:off x="5430426" y="1"/>
            <a:ext cx="7004464" cy="69955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F1CCDE9-6610-4C2B-99BE-D85FEC4C7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20" y="1226818"/>
            <a:ext cx="3704752" cy="1195895"/>
          </a:xfrm>
        </p:spPr>
        <p:txBody>
          <a:bodyPr/>
          <a:lstStyle>
            <a:lvl1pPr>
              <a:defRPr spc="-50" baseline="0"/>
            </a:lvl1pPr>
          </a:lstStyle>
          <a:p>
            <a:r>
              <a:rPr lang="en-US" sz="2800">
                <a:solidFill>
                  <a:schemeClr val="accent1"/>
                </a:solidFill>
              </a:rPr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5D324E-B60B-47CE-9777-1A1294F462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04751" y="1226819"/>
            <a:ext cx="3690467" cy="2046714"/>
          </a:xfrm>
        </p:spPr>
        <p:txBody>
          <a:bodyPr tIns="182880"/>
          <a:lstStyle>
            <a:lvl1pPr>
              <a:lnSpc>
                <a:spcPct val="90000"/>
              </a:lnSpc>
              <a:spcBef>
                <a:spcPts val="1199"/>
              </a:spcBef>
              <a:defRPr sz="1800"/>
            </a:lvl1pPr>
          </a:lstStyle>
          <a:p>
            <a:r>
              <a:rPr lang="en-US">
                <a:solidFill>
                  <a:srgbClr val="000000"/>
                </a:solidFill>
                <a:latin typeface="+mn-lt"/>
              </a:rPr>
              <a:t>Resource 1</a:t>
            </a:r>
          </a:p>
          <a:p>
            <a:r>
              <a:rPr lang="en-US">
                <a:solidFill>
                  <a:srgbClr val="000000"/>
                </a:solidFill>
                <a:latin typeface="+mn-lt"/>
              </a:rPr>
              <a:t>Resource 2</a:t>
            </a:r>
          </a:p>
          <a:p>
            <a:r>
              <a:rPr lang="en-US">
                <a:solidFill>
                  <a:srgbClr val="000000"/>
                </a:solidFill>
                <a:latin typeface="+mn-lt"/>
              </a:rPr>
              <a:t>Resource 3</a:t>
            </a:r>
          </a:p>
          <a:p>
            <a:r>
              <a:rPr lang="en-US">
                <a:solidFill>
                  <a:srgbClr val="000000"/>
                </a:solidFill>
                <a:latin typeface="+mn-lt"/>
              </a:rPr>
              <a:t>Resource 4</a:t>
            </a:r>
          </a:p>
          <a:p>
            <a:r>
              <a:rPr lang="en-US">
                <a:solidFill>
                  <a:srgbClr val="000000"/>
                </a:solidFill>
                <a:latin typeface="+mn-lt"/>
              </a:rPr>
              <a:t>Resource 5</a:t>
            </a:r>
          </a:p>
        </p:txBody>
      </p:sp>
    </p:spTree>
    <p:extLst>
      <p:ext uri="{BB962C8B-B14F-4D97-AF65-F5344CB8AC3E}">
        <p14:creationId xmlns:p14="http://schemas.microsoft.com/office/powerpoint/2010/main" val="359710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1866136"/>
            <a:ext cx="7626965" cy="1502727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99"/>
              </a:spcAft>
              <a:defRPr sz="26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37031" y="6444246"/>
            <a:ext cx="4571416" cy="1098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02" y="445839"/>
            <a:ext cx="914284" cy="194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D1918C-F2C9-4E5E-B606-3690572BD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948" t="4718" r="3149" b="22029"/>
          <a:stretch/>
        </p:blipFill>
        <p:spPr>
          <a:xfrm>
            <a:off x="5808195" y="1"/>
            <a:ext cx="6626695" cy="69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4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4921" y="1866136"/>
            <a:ext cx="7626965" cy="1502727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99"/>
              </a:spcAft>
              <a:defRPr sz="26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37031" y="6444246"/>
            <a:ext cx="4571416" cy="1098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21" y="445842"/>
            <a:ext cx="914284" cy="194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4C6E96-0B10-4EB0-AB7B-C6E4BFF9F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61" t="4525" r="3347" b="21812"/>
          <a:stretch/>
        </p:blipFill>
        <p:spPr>
          <a:xfrm>
            <a:off x="3683836" y="-12950"/>
            <a:ext cx="8751052" cy="700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5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28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5391EC8-EA9C-4856-A45B-6B7CA3AC5B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240" y="870531"/>
            <a:ext cx="10993474" cy="34486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NL" sz="1836" dirty="0"/>
            </a:lvl1pPr>
          </a:lstStyle>
          <a:p>
            <a:pPr lvl="0"/>
            <a:r>
              <a:rPr lang="en-US"/>
              <a:t>Click to edit subtitle</a:t>
            </a:r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FDAFA75-0F24-4ABA-B06D-891992066C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240" y="352728"/>
            <a:ext cx="10993473" cy="4976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NL" sz="2856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/>
              <a:t>Click to edit title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5717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A6AF3-599D-4E2E-9CA6-D0E8396E7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361" y="1144706"/>
            <a:ext cx="932616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3DF9BBC-E148-4B58-B9F6-18BC1E95E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361" y="3673745"/>
            <a:ext cx="9326166" cy="339067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97A99C-C3D7-4E58-A3C7-649B475B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32597">
              <a:defRPr/>
            </a:pPr>
            <a:fld id="{A573BEB7-5202-4CC3-8111-C68C0EDE40D1}" type="datetimeFigureOut">
              <a:rPr lang="nl-NL" sz="1836" smtClean="0">
                <a:solidFill>
                  <a:srgbClr val="282828"/>
                </a:solidFill>
              </a:rPr>
              <a:pPr defTabSz="932597">
                <a:defRPr/>
              </a:pPr>
              <a:t>16-7-2020</a:t>
            </a:fld>
            <a:endParaRPr lang="nl-NL" sz="1836">
              <a:solidFill>
                <a:srgbClr val="282828"/>
              </a:solidFill>
            </a:endParaRP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2773C0-0280-4105-8505-1EEAE28E6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2597">
              <a:defRPr/>
            </a:pPr>
            <a:endParaRPr lang="nl-NL" sz="1836">
              <a:solidFill>
                <a:srgbClr val="282828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A824E0-A37E-4060-983A-1E743641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32597">
              <a:defRPr/>
            </a:pPr>
            <a:fld id="{1E6B453B-BFBB-4882-BF17-D9121EBBA967}" type="slidenum">
              <a:rPr lang="nl-NL" sz="1836" smtClean="0">
                <a:solidFill>
                  <a:srgbClr val="282828"/>
                </a:solidFill>
              </a:rPr>
              <a:pPr defTabSz="932597">
                <a:defRPr/>
              </a:pPr>
              <a:t>‹nr.›</a:t>
            </a:fld>
            <a:endParaRPr lang="nl-NL" sz="1836">
              <a:solidFill>
                <a:srgbClr val="2828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3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5B0BC-0CDE-44D8-B3EA-071BAFFB6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38" y="1358587"/>
            <a:ext cx="10993474" cy="467103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NL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C77FD1-82AF-47F4-843A-5C14357EA5A1}"/>
              </a:ext>
            </a:extLst>
          </p:cNvPr>
          <p:cNvSpPr/>
          <p:nvPr userDrawn="1"/>
        </p:nvSpPr>
        <p:spPr>
          <a:xfrm>
            <a:off x="0" y="6735068"/>
            <a:ext cx="12434888" cy="263114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4000">
                <a:srgbClr val="606DB1"/>
              </a:gs>
              <a:gs pos="100000">
                <a:srgbClr val="622781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NL" sz="1224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0B3FDC-A720-4034-A3C0-DF51D6661E49}"/>
              </a:ext>
            </a:extLst>
          </p:cNvPr>
          <p:cNvSpPr/>
          <p:nvPr userDrawn="1"/>
        </p:nvSpPr>
        <p:spPr>
          <a:xfrm>
            <a:off x="11149036" y="6778449"/>
            <a:ext cx="548032" cy="222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16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rPr>
              <a:t>© 2020</a:t>
            </a:r>
            <a:endParaRPr lang="en-NL" sz="816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0BA9861-7B49-4D7C-871A-2B4A634D09C8}"/>
              </a:ext>
            </a:extLst>
          </p:cNvPr>
          <p:cNvGrpSpPr/>
          <p:nvPr userDrawn="1"/>
        </p:nvGrpSpPr>
        <p:grpSpPr>
          <a:xfrm>
            <a:off x="11689567" y="6798354"/>
            <a:ext cx="653803" cy="124910"/>
            <a:chOff x="2568029" y="5626159"/>
            <a:chExt cx="1466886" cy="28025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017792-B029-4CF5-A9B8-1653BD08F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050" y="5699355"/>
              <a:ext cx="206865" cy="207058"/>
            </a:xfrm>
            <a:custGeom>
              <a:avLst/>
              <a:gdLst>
                <a:gd name="connsiteX0" fmla="*/ 103290 w 206865"/>
                <a:gd name="connsiteY0" fmla="*/ 52121 h 207058"/>
                <a:gd name="connsiteX1" fmla="*/ 91306 w 206865"/>
                <a:gd name="connsiteY1" fmla="*/ 53260 h 207058"/>
                <a:gd name="connsiteX2" fmla="*/ 80178 w 206865"/>
                <a:gd name="connsiteY2" fmla="*/ 57248 h 207058"/>
                <a:gd name="connsiteX3" fmla="*/ 70762 w 206865"/>
                <a:gd name="connsiteY3" fmla="*/ 63514 h 207058"/>
                <a:gd name="connsiteX4" fmla="*/ 62488 w 206865"/>
                <a:gd name="connsiteY4" fmla="*/ 71488 h 207058"/>
                <a:gd name="connsiteX5" fmla="*/ 56210 w 206865"/>
                <a:gd name="connsiteY5" fmla="*/ 81457 h 207058"/>
                <a:gd name="connsiteX6" fmla="*/ 52501 w 206865"/>
                <a:gd name="connsiteY6" fmla="*/ 92564 h 207058"/>
                <a:gd name="connsiteX7" fmla="*/ 50789 w 206865"/>
                <a:gd name="connsiteY7" fmla="*/ 104527 h 207058"/>
                <a:gd name="connsiteX8" fmla="*/ 52501 w 206865"/>
                <a:gd name="connsiteY8" fmla="*/ 116489 h 207058"/>
                <a:gd name="connsiteX9" fmla="*/ 56210 w 206865"/>
                <a:gd name="connsiteY9" fmla="*/ 127027 h 207058"/>
                <a:gd name="connsiteX10" fmla="*/ 62488 w 206865"/>
                <a:gd name="connsiteY10" fmla="*/ 136995 h 207058"/>
                <a:gd name="connsiteX11" fmla="*/ 70762 w 206865"/>
                <a:gd name="connsiteY11" fmla="*/ 145255 h 207058"/>
                <a:gd name="connsiteX12" fmla="*/ 80178 w 206865"/>
                <a:gd name="connsiteY12" fmla="*/ 151236 h 207058"/>
                <a:gd name="connsiteX13" fmla="*/ 91306 w 206865"/>
                <a:gd name="connsiteY13" fmla="*/ 155223 h 207058"/>
                <a:gd name="connsiteX14" fmla="*/ 103290 w 206865"/>
                <a:gd name="connsiteY14" fmla="*/ 156362 h 207058"/>
                <a:gd name="connsiteX15" fmla="*/ 115274 w 206865"/>
                <a:gd name="connsiteY15" fmla="*/ 155223 h 207058"/>
                <a:gd name="connsiteX16" fmla="*/ 126402 w 206865"/>
                <a:gd name="connsiteY16" fmla="*/ 151236 h 207058"/>
                <a:gd name="connsiteX17" fmla="*/ 136103 w 206865"/>
                <a:gd name="connsiteY17" fmla="*/ 145255 h 207058"/>
                <a:gd name="connsiteX18" fmla="*/ 144093 w 206865"/>
                <a:gd name="connsiteY18" fmla="*/ 136995 h 207058"/>
                <a:gd name="connsiteX19" fmla="*/ 150370 w 206865"/>
                <a:gd name="connsiteY19" fmla="*/ 127027 h 207058"/>
                <a:gd name="connsiteX20" fmla="*/ 154364 w 206865"/>
                <a:gd name="connsiteY20" fmla="*/ 116489 h 207058"/>
                <a:gd name="connsiteX21" fmla="*/ 155791 w 206865"/>
                <a:gd name="connsiteY21" fmla="*/ 104527 h 207058"/>
                <a:gd name="connsiteX22" fmla="*/ 154364 w 206865"/>
                <a:gd name="connsiteY22" fmla="*/ 92564 h 207058"/>
                <a:gd name="connsiteX23" fmla="*/ 150370 w 206865"/>
                <a:gd name="connsiteY23" fmla="*/ 81457 h 207058"/>
                <a:gd name="connsiteX24" fmla="*/ 144093 w 206865"/>
                <a:gd name="connsiteY24" fmla="*/ 71488 h 207058"/>
                <a:gd name="connsiteX25" fmla="*/ 136103 w 206865"/>
                <a:gd name="connsiteY25" fmla="*/ 63514 h 207058"/>
                <a:gd name="connsiteX26" fmla="*/ 126402 w 206865"/>
                <a:gd name="connsiteY26" fmla="*/ 57248 h 207058"/>
                <a:gd name="connsiteX27" fmla="*/ 115274 w 206865"/>
                <a:gd name="connsiteY27" fmla="*/ 53260 h 207058"/>
                <a:gd name="connsiteX28" fmla="*/ 103290 w 206865"/>
                <a:gd name="connsiteY28" fmla="*/ 0 h 207058"/>
                <a:gd name="connsiteX29" fmla="*/ 120124 w 206865"/>
                <a:gd name="connsiteY29" fmla="*/ 1424 h 207058"/>
                <a:gd name="connsiteX30" fmla="*/ 136103 w 206865"/>
                <a:gd name="connsiteY30" fmla="*/ 5412 h 207058"/>
                <a:gd name="connsiteX31" fmla="*/ 150940 w 206865"/>
                <a:gd name="connsiteY31" fmla="*/ 11678 h 207058"/>
                <a:gd name="connsiteX32" fmla="*/ 164636 w 206865"/>
                <a:gd name="connsiteY32" fmla="*/ 19937 h 207058"/>
                <a:gd name="connsiteX33" fmla="*/ 176620 w 206865"/>
                <a:gd name="connsiteY33" fmla="*/ 30190 h 207058"/>
                <a:gd name="connsiteX34" fmla="*/ 186892 w 206865"/>
                <a:gd name="connsiteY34" fmla="*/ 42152 h 207058"/>
                <a:gd name="connsiteX35" fmla="*/ 195452 w 206865"/>
                <a:gd name="connsiteY35" fmla="*/ 56108 h 207058"/>
                <a:gd name="connsiteX36" fmla="*/ 201729 w 206865"/>
                <a:gd name="connsiteY36" fmla="*/ 70634 h 207058"/>
                <a:gd name="connsiteX37" fmla="*/ 205724 w 206865"/>
                <a:gd name="connsiteY37" fmla="*/ 86583 h 207058"/>
                <a:gd name="connsiteX38" fmla="*/ 206865 w 206865"/>
                <a:gd name="connsiteY38" fmla="*/ 103672 h 207058"/>
                <a:gd name="connsiteX39" fmla="*/ 205724 w 206865"/>
                <a:gd name="connsiteY39" fmla="*/ 120476 h 207058"/>
                <a:gd name="connsiteX40" fmla="*/ 201729 w 206865"/>
                <a:gd name="connsiteY40" fmla="*/ 135855 h 207058"/>
                <a:gd name="connsiteX41" fmla="*/ 195452 w 206865"/>
                <a:gd name="connsiteY41" fmla="*/ 151235 h 207058"/>
                <a:gd name="connsiteX42" fmla="*/ 186892 w 206865"/>
                <a:gd name="connsiteY42" fmla="*/ 164337 h 207058"/>
                <a:gd name="connsiteX43" fmla="*/ 176620 w 206865"/>
                <a:gd name="connsiteY43" fmla="*/ 176299 h 207058"/>
                <a:gd name="connsiteX44" fmla="*/ 164636 w 206865"/>
                <a:gd name="connsiteY44" fmla="*/ 187121 h 207058"/>
                <a:gd name="connsiteX45" fmla="*/ 150940 w 206865"/>
                <a:gd name="connsiteY45" fmla="*/ 195381 h 207058"/>
                <a:gd name="connsiteX46" fmla="*/ 136103 w 206865"/>
                <a:gd name="connsiteY46" fmla="*/ 201647 h 207058"/>
                <a:gd name="connsiteX47" fmla="*/ 120124 w 206865"/>
                <a:gd name="connsiteY47" fmla="*/ 205634 h 207058"/>
                <a:gd name="connsiteX48" fmla="*/ 103290 w 206865"/>
                <a:gd name="connsiteY48" fmla="*/ 207058 h 207058"/>
                <a:gd name="connsiteX49" fmla="*/ 86455 w 206865"/>
                <a:gd name="connsiteY49" fmla="*/ 205634 h 207058"/>
                <a:gd name="connsiteX50" fmla="*/ 70762 w 206865"/>
                <a:gd name="connsiteY50" fmla="*/ 201647 h 207058"/>
                <a:gd name="connsiteX51" fmla="*/ 55640 w 206865"/>
                <a:gd name="connsiteY51" fmla="*/ 195381 h 207058"/>
                <a:gd name="connsiteX52" fmla="*/ 42229 w 206865"/>
                <a:gd name="connsiteY52" fmla="*/ 187121 h 207058"/>
                <a:gd name="connsiteX53" fmla="*/ 30245 w 206865"/>
                <a:gd name="connsiteY53" fmla="*/ 176299 h 207058"/>
                <a:gd name="connsiteX54" fmla="*/ 19688 w 206865"/>
                <a:gd name="connsiteY54" fmla="*/ 164337 h 207058"/>
                <a:gd name="connsiteX55" fmla="*/ 11128 w 206865"/>
                <a:gd name="connsiteY55" fmla="*/ 151235 h 207058"/>
                <a:gd name="connsiteX56" fmla="*/ 4851 w 206865"/>
                <a:gd name="connsiteY56" fmla="*/ 135855 h 207058"/>
                <a:gd name="connsiteX57" fmla="*/ 1427 w 206865"/>
                <a:gd name="connsiteY57" fmla="*/ 120476 h 207058"/>
                <a:gd name="connsiteX58" fmla="*/ 0 w 206865"/>
                <a:gd name="connsiteY58" fmla="*/ 103672 h 207058"/>
                <a:gd name="connsiteX59" fmla="*/ 1427 w 206865"/>
                <a:gd name="connsiteY59" fmla="*/ 86583 h 207058"/>
                <a:gd name="connsiteX60" fmla="*/ 4851 w 206865"/>
                <a:gd name="connsiteY60" fmla="*/ 70634 h 207058"/>
                <a:gd name="connsiteX61" fmla="*/ 11128 w 206865"/>
                <a:gd name="connsiteY61" fmla="*/ 56108 h 207058"/>
                <a:gd name="connsiteX62" fmla="*/ 19688 w 206865"/>
                <a:gd name="connsiteY62" fmla="*/ 42152 h 207058"/>
                <a:gd name="connsiteX63" fmla="*/ 30245 w 206865"/>
                <a:gd name="connsiteY63" fmla="*/ 30190 h 207058"/>
                <a:gd name="connsiteX64" fmla="*/ 42229 w 206865"/>
                <a:gd name="connsiteY64" fmla="*/ 19937 h 207058"/>
                <a:gd name="connsiteX65" fmla="*/ 55640 w 206865"/>
                <a:gd name="connsiteY65" fmla="*/ 11678 h 207058"/>
                <a:gd name="connsiteX66" fmla="*/ 70762 w 206865"/>
                <a:gd name="connsiteY66" fmla="*/ 5412 h 207058"/>
                <a:gd name="connsiteX67" fmla="*/ 86455 w 206865"/>
                <a:gd name="connsiteY67" fmla="*/ 1424 h 20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06865" h="207058">
                  <a:moveTo>
                    <a:pt x="103290" y="52121"/>
                  </a:moveTo>
                  <a:lnTo>
                    <a:pt x="91306" y="53260"/>
                  </a:lnTo>
                  <a:lnTo>
                    <a:pt x="80178" y="57248"/>
                  </a:lnTo>
                  <a:lnTo>
                    <a:pt x="70762" y="63514"/>
                  </a:lnTo>
                  <a:lnTo>
                    <a:pt x="62488" y="71488"/>
                  </a:lnTo>
                  <a:lnTo>
                    <a:pt x="56210" y="81457"/>
                  </a:lnTo>
                  <a:lnTo>
                    <a:pt x="52501" y="92564"/>
                  </a:lnTo>
                  <a:lnTo>
                    <a:pt x="50789" y="104527"/>
                  </a:lnTo>
                  <a:lnTo>
                    <a:pt x="52501" y="116489"/>
                  </a:lnTo>
                  <a:lnTo>
                    <a:pt x="56210" y="127027"/>
                  </a:lnTo>
                  <a:lnTo>
                    <a:pt x="62488" y="136995"/>
                  </a:lnTo>
                  <a:lnTo>
                    <a:pt x="70762" y="145255"/>
                  </a:lnTo>
                  <a:lnTo>
                    <a:pt x="80178" y="151236"/>
                  </a:lnTo>
                  <a:lnTo>
                    <a:pt x="91306" y="155223"/>
                  </a:lnTo>
                  <a:lnTo>
                    <a:pt x="103290" y="156362"/>
                  </a:lnTo>
                  <a:lnTo>
                    <a:pt x="115274" y="155223"/>
                  </a:lnTo>
                  <a:lnTo>
                    <a:pt x="126402" y="151236"/>
                  </a:lnTo>
                  <a:lnTo>
                    <a:pt x="136103" y="145255"/>
                  </a:lnTo>
                  <a:lnTo>
                    <a:pt x="144093" y="136995"/>
                  </a:lnTo>
                  <a:lnTo>
                    <a:pt x="150370" y="127027"/>
                  </a:lnTo>
                  <a:lnTo>
                    <a:pt x="154364" y="116489"/>
                  </a:lnTo>
                  <a:lnTo>
                    <a:pt x="155791" y="104527"/>
                  </a:lnTo>
                  <a:lnTo>
                    <a:pt x="154364" y="92564"/>
                  </a:lnTo>
                  <a:lnTo>
                    <a:pt x="150370" y="81457"/>
                  </a:lnTo>
                  <a:lnTo>
                    <a:pt x="144093" y="71488"/>
                  </a:lnTo>
                  <a:lnTo>
                    <a:pt x="136103" y="63514"/>
                  </a:lnTo>
                  <a:lnTo>
                    <a:pt x="126402" y="57248"/>
                  </a:lnTo>
                  <a:lnTo>
                    <a:pt x="115274" y="53260"/>
                  </a:lnTo>
                  <a:close/>
                  <a:moveTo>
                    <a:pt x="103290" y="0"/>
                  </a:moveTo>
                  <a:lnTo>
                    <a:pt x="120124" y="1424"/>
                  </a:lnTo>
                  <a:lnTo>
                    <a:pt x="136103" y="5412"/>
                  </a:lnTo>
                  <a:lnTo>
                    <a:pt x="150940" y="11678"/>
                  </a:lnTo>
                  <a:lnTo>
                    <a:pt x="164636" y="19937"/>
                  </a:lnTo>
                  <a:lnTo>
                    <a:pt x="176620" y="30190"/>
                  </a:lnTo>
                  <a:lnTo>
                    <a:pt x="186892" y="42152"/>
                  </a:lnTo>
                  <a:lnTo>
                    <a:pt x="195452" y="56108"/>
                  </a:lnTo>
                  <a:lnTo>
                    <a:pt x="201729" y="70634"/>
                  </a:lnTo>
                  <a:lnTo>
                    <a:pt x="205724" y="86583"/>
                  </a:lnTo>
                  <a:lnTo>
                    <a:pt x="206865" y="103672"/>
                  </a:lnTo>
                  <a:lnTo>
                    <a:pt x="205724" y="120476"/>
                  </a:lnTo>
                  <a:lnTo>
                    <a:pt x="201729" y="135855"/>
                  </a:lnTo>
                  <a:lnTo>
                    <a:pt x="195452" y="151235"/>
                  </a:lnTo>
                  <a:lnTo>
                    <a:pt x="186892" y="164337"/>
                  </a:lnTo>
                  <a:lnTo>
                    <a:pt x="176620" y="176299"/>
                  </a:lnTo>
                  <a:lnTo>
                    <a:pt x="164636" y="187121"/>
                  </a:lnTo>
                  <a:lnTo>
                    <a:pt x="150940" y="195381"/>
                  </a:lnTo>
                  <a:lnTo>
                    <a:pt x="136103" y="201647"/>
                  </a:lnTo>
                  <a:lnTo>
                    <a:pt x="120124" y="205634"/>
                  </a:lnTo>
                  <a:lnTo>
                    <a:pt x="103290" y="207058"/>
                  </a:lnTo>
                  <a:lnTo>
                    <a:pt x="86455" y="205634"/>
                  </a:lnTo>
                  <a:lnTo>
                    <a:pt x="70762" y="201647"/>
                  </a:lnTo>
                  <a:lnTo>
                    <a:pt x="55640" y="195381"/>
                  </a:lnTo>
                  <a:lnTo>
                    <a:pt x="42229" y="187121"/>
                  </a:lnTo>
                  <a:lnTo>
                    <a:pt x="30245" y="176299"/>
                  </a:lnTo>
                  <a:lnTo>
                    <a:pt x="19688" y="164337"/>
                  </a:lnTo>
                  <a:lnTo>
                    <a:pt x="11128" y="151235"/>
                  </a:lnTo>
                  <a:lnTo>
                    <a:pt x="4851" y="135855"/>
                  </a:lnTo>
                  <a:lnTo>
                    <a:pt x="1427" y="120476"/>
                  </a:lnTo>
                  <a:lnTo>
                    <a:pt x="0" y="103672"/>
                  </a:lnTo>
                  <a:lnTo>
                    <a:pt x="1427" y="86583"/>
                  </a:lnTo>
                  <a:lnTo>
                    <a:pt x="4851" y="70634"/>
                  </a:lnTo>
                  <a:lnTo>
                    <a:pt x="11128" y="56108"/>
                  </a:lnTo>
                  <a:lnTo>
                    <a:pt x="19688" y="42152"/>
                  </a:lnTo>
                  <a:lnTo>
                    <a:pt x="30245" y="30190"/>
                  </a:lnTo>
                  <a:lnTo>
                    <a:pt x="42229" y="19937"/>
                  </a:lnTo>
                  <a:lnTo>
                    <a:pt x="55640" y="11678"/>
                  </a:lnTo>
                  <a:lnTo>
                    <a:pt x="70762" y="5412"/>
                  </a:lnTo>
                  <a:lnTo>
                    <a:pt x="86455" y="142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nl-NL" sz="1836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82AF39A0-0C73-4ED4-81E4-E6DAF89B8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113" y="5703912"/>
              <a:ext cx="99580" cy="199368"/>
            </a:xfrm>
            <a:custGeom>
              <a:avLst/>
              <a:gdLst>
                <a:gd name="T0" fmla="*/ 229 w 349"/>
                <a:gd name="T1" fmla="*/ 0 h 700"/>
                <a:gd name="T2" fmla="*/ 349 w 349"/>
                <a:gd name="T3" fmla="*/ 0 h 700"/>
                <a:gd name="T4" fmla="*/ 349 w 349"/>
                <a:gd name="T5" fmla="*/ 700 h 700"/>
                <a:gd name="T6" fmla="*/ 175 w 349"/>
                <a:gd name="T7" fmla="*/ 700 h 700"/>
                <a:gd name="T8" fmla="*/ 175 w 349"/>
                <a:gd name="T9" fmla="*/ 178 h 700"/>
                <a:gd name="T10" fmla="*/ 36 w 349"/>
                <a:gd name="T11" fmla="*/ 212 h 700"/>
                <a:gd name="T12" fmla="*/ 0 w 349"/>
                <a:gd name="T13" fmla="*/ 69 h 700"/>
                <a:gd name="T14" fmla="*/ 229 w 349"/>
                <a:gd name="T15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700">
                  <a:moveTo>
                    <a:pt x="229" y="0"/>
                  </a:moveTo>
                  <a:lnTo>
                    <a:pt x="349" y="0"/>
                  </a:lnTo>
                  <a:lnTo>
                    <a:pt x="349" y="700"/>
                  </a:lnTo>
                  <a:lnTo>
                    <a:pt x="175" y="700"/>
                  </a:lnTo>
                  <a:lnTo>
                    <a:pt x="175" y="178"/>
                  </a:lnTo>
                  <a:lnTo>
                    <a:pt x="36" y="212"/>
                  </a:lnTo>
                  <a:lnTo>
                    <a:pt x="0" y="6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536D9515-728F-41CD-9F05-8BD482A91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933" y="5757742"/>
              <a:ext cx="117556" cy="117627"/>
            </a:xfrm>
            <a:custGeom>
              <a:avLst/>
              <a:gdLst>
                <a:gd name="T0" fmla="*/ 206 w 412"/>
                <a:gd name="T1" fmla="*/ 0 h 413"/>
                <a:gd name="T2" fmla="*/ 248 w 412"/>
                <a:gd name="T3" fmla="*/ 4 h 413"/>
                <a:gd name="T4" fmla="*/ 287 w 412"/>
                <a:gd name="T5" fmla="*/ 17 h 413"/>
                <a:gd name="T6" fmla="*/ 321 w 412"/>
                <a:gd name="T7" fmla="*/ 35 h 413"/>
                <a:gd name="T8" fmla="*/ 353 w 412"/>
                <a:gd name="T9" fmla="*/ 60 h 413"/>
                <a:gd name="T10" fmla="*/ 378 w 412"/>
                <a:gd name="T11" fmla="*/ 92 h 413"/>
                <a:gd name="T12" fmla="*/ 396 w 412"/>
                <a:gd name="T13" fmla="*/ 126 h 413"/>
                <a:gd name="T14" fmla="*/ 409 w 412"/>
                <a:gd name="T15" fmla="*/ 165 h 413"/>
                <a:gd name="T16" fmla="*/ 412 w 412"/>
                <a:gd name="T17" fmla="*/ 207 h 413"/>
                <a:gd name="T18" fmla="*/ 409 w 412"/>
                <a:gd name="T19" fmla="*/ 248 h 413"/>
                <a:gd name="T20" fmla="*/ 396 w 412"/>
                <a:gd name="T21" fmla="*/ 287 h 413"/>
                <a:gd name="T22" fmla="*/ 378 w 412"/>
                <a:gd name="T23" fmla="*/ 322 h 413"/>
                <a:gd name="T24" fmla="*/ 353 w 412"/>
                <a:gd name="T25" fmla="*/ 352 h 413"/>
                <a:gd name="T26" fmla="*/ 321 w 412"/>
                <a:gd name="T27" fmla="*/ 377 h 413"/>
                <a:gd name="T28" fmla="*/ 287 w 412"/>
                <a:gd name="T29" fmla="*/ 396 h 413"/>
                <a:gd name="T30" fmla="*/ 248 w 412"/>
                <a:gd name="T31" fmla="*/ 408 h 413"/>
                <a:gd name="T32" fmla="*/ 206 w 412"/>
                <a:gd name="T33" fmla="*/ 413 h 413"/>
                <a:gd name="T34" fmla="*/ 164 w 412"/>
                <a:gd name="T35" fmla="*/ 408 h 413"/>
                <a:gd name="T36" fmla="*/ 127 w 412"/>
                <a:gd name="T37" fmla="*/ 396 h 413"/>
                <a:gd name="T38" fmla="*/ 91 w 412"/>
                <a:gd name="T39" fmla="*/ 377 h 413"/>
                <a:gd name="T40" fmla="*/ 61 w 412"/>
                <a:gd name="T41" fmla="*/ 352 h 413"/>
                <a:gd name="T42" fmla="*/ 36 w 412"/>
                <a:gd name="T43" fmla="*/ 322 h 413"/>
                <a:gd name="T44" fmla="*/ 16 w 412"/>
                <a:gd name="T45" fmla="*/ 287 h 413"/>
                <a:gd name="T46" fmla="*/ 5 w 412"/>
                <a:gd name="T47" fmla="*/ 248 h 413"/>
                <a:gd name="T48" fmla="*/ 0 w 412"/>
                <a:gd name="T49" fmla="*/ 207 h 413"/>
                <a:gd name="T50" fmla="*/ 5 w 412"/>
                <a:gd name="T51" fmla="*/ 165 h 413"/>
                <a:gd name="T52" fmla="*/ 16 w 412"/>
                <a:gd name="T53" fmla="*/ 126 h 413"/>
                <a:gd name="T54" fmla="*/ 36 w 412"/>
                <a:gd name="T55" fmla="*/ 92 h 413"/>
                <a:gd name="T56" fmla="*/ 61 w 412"/>
                <a:gd name="T57" fmla="*/ 60 h 413"/>
                <a:gd name="T58" fmla="*/ 91 w 412"/>
                <a:gd name="T59" fmla="*/ 35 h 413"/>
                <a:gd name="T60" fmla="*/ 127 w 412"/>
                <a:gd name="T61" fmla="*/ 17 h 413"/>
                <a:gd name="T62" fmla="*/ 164 w 412"/>
                <a:gd name="T63" fmla="*/ 4 h 413"/>
                <a:gd name="T64" fmla="*/ 206 w 412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3" y="60"/>
                  </a:lnTo>
                  <a:lnTo>
                    <a:pt x="378" y="92"/>
                  </a:lnTo>
                  <a:lnTo>
                    <a:pt x="396" y="126"/>
                  </a:lnTo>
                  <a:lnTo>
                    <a:pt x="409" y="165"/>
                  </a:lnTo>
                  <a:lnTo>
                    <a:pt x="412" y="207"/>
                  </a:lnTo>
                  <a:lnTo>
                    <a:pt x="409" y="248"/>
                  </a:lnTo>
                  <a:lnTo>
                    <a:pt x="396" y="287"/>
                  </a:lnTo>
                  <a:lnTo>
                    <a:pt x="378" y="322"/>
                  </a:lnTo>
                  <a:lnTo>
                    <a:pt x="353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4" y="408"/>
                  </a:lnTo>
                  <a:lnTo>
                    <a:pt x="127" y="396"/>
                  </a:lnTo>
                  <a:lnTo>
                    <a:pt x="91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6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6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1" y="35"/>
                  </a:lnTo>
                  <a:lnTo>
                    <a:pt x="127" y="17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B98AF921-CA8C-4B89-8F04-C8E0B7AB5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367" y="5757742"/>
              <a:ext cx="117842" cy="117627"/>
            </a:xfrm>
            <a:custGeom>
              <a:avLst/>
              <a:gdLst>
                <a:gd name="T0" fmla="*/ 206 w 413"/>
                <a:gd name="T1" fmla="*/ 0 h 413"/>
                <a:gd name="T2" fmla="*/ 248 w 413"/>
                <a:gd name="T3" fmla="*/ 4 h 413"/>
                <a:gd name="T4" fmla="*/ 287 w 413"/>
                <a:gd name="T5" fmla="*/ 17 h 413"/>
                <a:gd name="T6" fmla="*/ 321 w 413"/>
                <a:gd name="T7" fmla="*/ 35 h 413"/>
                <a:gd name="T8" fmla="*/ 352 w 413"/>
                <a:gd name="T9" fmla="*/ 60 h 413"/>
                <a:gd name="T10" fmla="*/ 377 w 413"/>
                <a:gd name="T11" fmla="*/ 92 h 413"/>
                <a:gd name="T12" fmla="*/ 396 w 413"/>
                <a:gd name="T13" fmla="*/ 126 h 413"/>
                <a:gd name="T14" fmla="*/ 408 w 413"/>
                <a:gd name="T15" fmla="*/ 165 h 413"/>
                <a:gd name="T16" fmla="*/ 413 w 413"/>
                <a:gd name="T17" fmla="*/ 207 h 413"/>
                <a:gd name="T18" fmla="*/ 408 w 413"/>
                <a:gd name="T19" fmla="*/ 248 h 413"/>
                <a:gd name="T20" fmla="*/ 396 w 413"/>
                <a:gd name="T21" fmla="*/ 287 h 413"/>
                <a:gd name="T22" fmla="*/ 377 w 413"/>
                <a:gd name="T23" fmla="*/ 322 h 413"/>
                <a:gd name="T24" fmla="*/ 352 w 413"/>
                <a:gd name="T25" fmla="*/ 352 h 413"/>
                <a:gd name="T26" fmla="*/ 321 w 413"/>
                <a:gd name="T27" fmla="*/ 377 h 413"/>
                <a:gd name="T28" fmla="*/ 287 w 413"/>
                <a:gd name="T29" fmla="*/ 396 h 413"/>
                <a:gd name="T30" fmla="*/ 248 w 413"/>
                <a:gd name="T31" fmla="*/ 408 h 413"/>
                <a:gd name="T32" fmla="*/ 206 w 413"/>
                <a:gd name="T33" fmla="*/ 413 h 413"/>
                <a:gd name="T34" fmla="*/ 165 w 413"/>
                <a:gd name="T35" fmla="*/ 408 h 413"/>
                <a:gd name="T36" fmla="*/ 126 w 413"/>
                <a:gd name="T37" fmla="*/ 396 h 413"/>
                <a:gd name="T38" fmla="*/ 90 w 413"/>
                <a:gd name="T39" fmla="*/ 377 h 413"/>
                <a:gd name="T40" fmla="*/ 61 w 413"/>
                <a:gd name="T41" fmla="*/ 352 h 413"/>
                <a:gd name="T42" fmla="*/ 36 w 413"/>
                <a:gd name="T43" fmla="*/ 322 h 413"/>
                <a:gd name="T44" fmla="*/ 17 w 413"/>
                <a:gd name="T45" fmla="*/ 287 h 413"/>
                <a:gd name="T46" fmla="*/ 5 w 413"/>
                <a:gd name="T47" fmla="*/ 248 h 413"/>
                <a:gd name="T48" fmla="*/ 0 w 413"/>
                <a:gd name="T49" fmla="*/ 207 h 413"/>
                <a:gd name="T50" fmla="*/ 5 w 413"/>
                <a:gd name="T51" fmla="*/ 165 h 413"/>
                <a:gd name="T52" fmla="*/ 17 w 413"/>
                <a:gd name="T53" fmla="*/ 126 h 413"/>
                <a:gd name="T54" fmla="*/ 36 w 413"/>
                <a:gd name="T55" fmla="*/ 92 h 413"/>
                <a:gd name="T56" fmla="*/ 61 w 413"/>
                <a:gd name="T57" fmla="*/ 60 h 413"/>
                <a:gd name="T58" fmla="*/ 90 w 413"/>
                <a:gd name="T59" fmla="*/ 35 h 413"/>
                <a:gd name="T60" fmla="*/ 126 w 413"/>
                <a:gd name="T61" fmla="*/ 17 h 413"/>
                <a:gd name="T62" fmla="*/ 165 w 413"/>
                <a:gd name="T63" fmla="*/ 4 h 413"/>
                <a:gd name="T64" fmla="*/ 206 w 413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2" y="60"/>
                  </a:lnTo>
                  <a:lnTo>
                    <a:pt x="377" y="92"/>
                  </a:lnTo>
                  <a:lnTo>
                    <a:pt x="396" y="126"/>
                  </a:lnTo>
                  <a:lnTo>
                    <a:pt x="408" y="165"/>
                  </a:lnTo>
                  <a:lnTo>
                    <a:pt x="413" y="207"/>
                  </a:lnTo>
                  <a:lnTo>
                    <a:pt x="408" y="248"/>
                  </a:lnTo>
                  <a:lnTo>
                    <a:pt x="396" y="287"/>
                  </a:lnTo>
                  <a:lnTo>
                    <a:pt x="377" y="322"/>
                  </a:lnTo>
                  <a:lnTo>
                    <a:pt x="352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5" y="408"/>
                  </a:lnTo>
                  <a:lnTo>
                    <a:pt x="126" y="396"/>
                  </a:lnTo>
                  <a:lnTo>
                    <a:pt x="90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7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7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0" y="35"/>
                  </a:lnTo>
                  <a:lnTo>
                    <a:pt x="126" y="17"/>
                  </a:lnTo>
                  <a:lnTo>
                    <a:pt x="165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F2744770-24DE-415F-A039-CD4617188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724" y="5684260"/>
              <a:ext cx="111279" cy="222153"/>
            </a:xfrm>
            <a:custGeom>
              <a:avLst/>
              <a:gdLst>
                <a:gd name="T0" fmla="*/ 72 w 390"/>
                <a:gd name="T1" fmla="*/ 0 h 780"/>
                <a:gd name="T2" fmla="*/ 246 w 390"/>
                <a:gd name="T3" fmla="*/ 0 h 780"/>
                <a:gd name="T4" fmla="*/ 246 w 390"/>
                <a:gd name="T5" fmla="*/ 158 h 780"/>
                <a:gd name="T6" fmla="*/ 390 w 390"/>
                <a:gd name="T7" fmla="*/ 158 h 780"/>
                <a:gd name="T8" fmla="*/ 390 w 390"/>
                <a:gd name="T9" fmla="*/ 306 h 780"/>
                <a:gd name="T10" fmla="*/ 246 w 390"/>
                <a:gd name="T11" fmla="*/ 306 h 780"/>
                <a:gd name="T12" fmla="*/ 246 w 390"/>
                <a:gd name="T13" fmla="*/ 566 h 780"/>
                <a:gd name="T14" fmla="*/ 248 w 390"/>
                <a:gd name="T15" fmla="*/ 588 h 780"/>
                <a:gd name="T16" fmla="*/ 254 w 390"/>
                <a:gd name="T17" fmla="*/ 605 h 780"/>
                <a:gd name="T18" fmla="*/ 265 w 390"/>
                <a:gd name="T19" fmla="*/ 618 h 780"/>
                <a:gd name="T20" fmla="*/ 281 w 390"/>
                <a:gd name="T21" fmla="*/ 624 h 780"/>
                <a:gd name="T22" fmla="*/ 302 w 390"/>
                <a:gd name="T23" fmla="*/ 627 h 780"/>
                <a:gd name="T24" fmla="*/ 332 w 390"/>
                <a:gd name="T25" fmla="*/ 624 h 780"/>
                <a:gd name="T26" fmla="*/ 362 w 390"/>
                <a:gd name="T27" fmla="*/ 616 h 780"/>
                <a:gd name="T28" fmla="*/ 387 w 390"/>
                <a:gd name="T29" fmla="*/ 605 h 780"/>
                <a:gd name="T30" fmla="*/ 387 w 390"/>
                <a:gd name="T31" fmla="*/ 744 h 780"/>
                <a:gd name="T32" fmla="*/ 359 w 390"/>
                <a:gd name="T33" fmla="*/ 758 h 780"/>
                <a:gd name="T34" fmla="*/ 327 w 390"/>
                <a:gd name="T35" fmla="*/ 771 h 780"/>
                <a:gd name="T36" fmla="*/ 292 w 390"/>
                <a:gd name="T37" fmla="*/ 777 h 780"/>
                <a:gd name="T38" fmla="*/ 251 w 390"/>
                <a:gd name="T39" fmla="*/ 780 h 780"/>
                <a:gd name="T40" fmla="*/ 212 w 390"/>
                <a:gd name="T41" fmla="*/ 775 h 780"/>
                <a:gd name="T42" fmla="*/ 178 w 390"/>
                <a:gd name="T43" fmla="*/ 766 h 780"/>
                <a:gd name="T44" fmla="*/ 148 w 390"/>
                <a:gd name="T45" fmla="*/ 749 h 780"/>
                <a:gd name="T46" fmla="*/ 122 w 390"/>
                <a:gd name="T47" fmla="*/ 727 h 780"/>
                <a:gd name="T48" fmla="*/ 101 w 390"/>
                <a:gd name="T49" fmla="*/ 699 h 780"/>
                <a:gd name="T50" fmla="*/ 86 w 390"/>
                <a:gd name="T51" fmla="*/ 668 h 780"/>
                <a:gd name="T52" fmla="*/ 76 w 390"/>
                <a:gd name="T53" fmla="*/ 633 h 780"/>
                <a:gd name="T54" fmla="*/ 72 w 390"/>
                <a:gd name="T55" fmla="*/ 596 h 780"/>
                <a:gd name="T56" fmla="*/ 72 w 390"/>
                <a:gd name="T57" fmla="*/ 306 h 780"/>
                <a:gd name="T58" fmla="*/ 0 w 390"/>
                <a:gd name="T59" fmla="*/ 306 h 780"/>
                <a:gd name="T60" fmla="*/ 0 w 390"/>
                <a:gd name="T61" fmla="*/ 158 h 780"/>
                <a:gd name="T62" fmla="*/ 72 w 390"/>
                <a:gd name="T63" fmla="*/ 158 h 780"/>
                <a:gd name="T64" fmla="*/ 72 w 390"/>
                <a:gd name="T6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780">
                  <a:moveTo>
                    <a:pt x="72" y="0"/>
                  </a:moveTo>
                  <a:lnTo>
                    <a:pt x="246" y="0"/>
                  </a:lnTo>
                  <a:lnTo>
                    <a:pt x="246" y="158"/>
                  </a:lnTo>
                  <a:lnTo>
                    <a:pt x="390" y="158"/>
                  </a:lnTo>
                  <a:lnTo>
                    <a:pt x="390" y="306"/>
                  </a:lnTo>
                  <a:lnTo>
                    <a:pt x="246" y="306"/>
                  </a:lnTo>
                  <a:lnTo>
                    <a:pt x="246" y="566"/>
                  </a:lnTo>
                  <a:lnTo>
                    <a:pt x="248" y="588"/>
                  </a:lnTo>
                  <a:lnTo>
                    <a:pt x="254" y="605"/>
                  </a:lnTo>
                  <a:lnTo>
                    <a:pt x="265" y="618"/>
                  </a:lnTo>
                  <a:lnTo>
                    <a:pt x="281" y="624"/>
                  </a:lnTo>
                  <a:lnTo>
                    <a:pt x="302" y="627"/>
                  </a:lnTo>
                  <a:lnTo>
                    <a:pt x="332" y="624"/>
                  </a:lnTo>
                  <a:lnTo>
                    <a:pt x="362" y="616"/>
                  </a:lnTo>
                  <a:lnTo>
                    <a:pt x="387" y="605"/>
                  </a:lnTo>
                  <a:lnTo>
                    <a:pt x="387" y="744"/>
                  </a:lnTo>
                  <a:lnTo>
                    <a:pt x="359" y="758"/>
                  </a:lnTo>
                  <a:lnTo>
                    <a:pt x="327" y="771"/>
                  </a:lnTo>
                  <a:lnTo>
                    <a:pt x="292" y="777"/>
                  </a:lnTo>
                  <a:lnTo>
                    <a:pt x="251" y="780"/>
                  </a:lnTo>
                  <a:lnTo>
                    <a:pt x="212" y="775"/>
                  </a:lnTo>
                  <a:lnTo>
                    <a:pt x="178" y="766"/>
                  </a:lnTo>
                  <a:lnTo>
                    <a:pt x="148" y="749"/>
                  </a:lnTo>
                  <a:lnTo>
                    <a:pt x="122" y="727"/>
                  </a:lnTo>
                  <a:lnTo>
                    <a:pt x="101" y="699"/>
                  </a:lnTo>
                  <a:lnTo>
                    <a:pt x="86" y="668"/>
                  </a:lnTo>
                  <a:lnTo>
                    <a:pt x="76" y="633"/>
                  </a:lnTo>
                  <a:lnTo>
                    <a:pt x="72" y="596"/>
                  </a:lnTo>
                  <a:lnTo>
                    <a:pt x="72" y="306"/>
                  </a:lnTo>
                  <a:lnTo>
                    <a:pt x="0" y="306"/>
                  </a:lnTo>
                  <a:lnTo>
                    <a:pt x="0" y="158"/>
                  </a:lnTo>
                  <a:lnTo>
                    <a:pt x="72" y="15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C77CEFE7-9818-4939-8FB8-A07432348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285" y="5725558"/>
              <a:ext cx="159500" cy="177722"/>
            </a:xfrm>
            <a:custGeom>
              <a:avLst/>
              <a:gdLst>
                <a:gd name="T0" fmla="*/ 352 w 559"/>
                <a:gd name="T1" fmla="*/ 0 h 624"/>
                <a:gd name="T2" fmla="*/ 394 w 559"/>
                <a:gd name="T3" fmla="*/ 3 h 624"/>
                <a:gd name="T4" fmla="*/ 432 w 559"/>
                <a:gd name="T5" fmla="*/ 13 h 624"/>
                <a:gd name="T6" fmla="*/ 464 w 559"/>
                <a:gd name="T7" fmla="*/ 28 h 624"/>
                <a:gd name="T8" fmla="*/ 492 w 559"/>
                <a:gd name="T9" fmla="*/ 50 h 624"/>
                <a:gd name="T10" fmla="*/ 517 w 559"/>
                <a:gd name="T11" fmla="*/ 75 h 624"/>
                <a:gd name="T12" fmla="*/ 536 w 559"/>
                <a:gd name="T13" fmla="*/ 106 h 624"/>
                <a:gd name="T14" fmla="*/ 548 w 559"/>
                <a:gd name="T15" fmla="*/ 142 h 624"/>
                <a:gd name="T16" fmla="*/ 558 w 559"/>
                <a:gd name="T17" fmla="*/ 183 h 624"/>
                <a:gd name="T18" fmla="*/ 559 w 559"/>
                <a:gd name="T19" fmla="*/ 228 h 624"/>
                <a:gd name="T20" fmla="*/ 559 w 559"/>
                <a:gd name="T21" fmla="*/ 624 h 624"/>
                <a:gd name="T22" fmla="*/ 386 w 559"/>
                <a:gd name="T23" fmla="*/ 624 h 624"/>
                <a:gd name="T24" fmla="*/ 386 w 559"/>
                <a:gd name="T25" fmla="*/ 283 h 624"/>
                <a:gd name="T26" fmla="*/ 385 w 559"/>
                <a:gd name="T27" fmla="*/ 250 h 624"/>
                <a:gd name="T28" fmla="*/ 377 w 559"/>
                <a:gd name="T29" fmla="*/ 222 h 624"/>
                <a:gd name="T30" fmla="*/ 366 w 559"/>
                <a:gd name="T31" fmla="*/ 200 h 624"/>
                <a:gd name="T32" fmla="*/ 350 w 559"/>
                <a:gd name="T33" fmla="*/ 181 h 624"/>
                <a:gd name="T34" fmla="*/ 332 w 559"/>
                <a:gd name="T35" fmla="*/ 169 h 624"/>
                <a:gd name="T36" fmla="*/ 308 w 559"/>
                <a:gd name="T37" fmla="*/ 161 h 624"/>
                <a:gd name="T38" fmla="*/ 282 w 559"/>
                <a:gd name="T39" fmla="*/ 158 h 624"/>
                <a:gd name="T40" fmla="*/ 255 w 559"/>
                <a:gd name="T41" fmla="*/ 161 h 624"/>
                <a:gd name="T42" fmla="*/ 232 w 559"/>
                <a:gd name="T43" fmla="*/ 169 h 624"/>
                <a:gd name="T44" fmla="*/ 212 w 559"/>
                <a:gd name="T45" fmla="*/ 181 h 624"/>
                <a:gd name="T46" fmla="*/ 194 w 559"/>
                <a:gd name="T47" fmla="*/ 200 h 624"/>
                <a:gd name="T48" fmla="*/ 184 w 559"/>
                <a:gd name="T49" fmla="*/ 222 h 624"/>
                <a:gd name="T50" fmla="*/ 176 w 559"/>
                <a:gd name="T51" fmla="*/ 250 h 624"/>
                <a:gd name="T52" fmla="*/ 173 w 559"/>
                <a:gd name="T53" fmla="*/ 283 h 624"/>
                <a:gd name="T54" fmla="*/ 173 w 559"/>
                <a:gd name="T55" fmla="*/ 624 h 624"/>
                <a:gd name="T56" fmla="*/ 0 w 559"/>
                <a:gd name="T57" fmla="*/ 624 h 624"/>
                <a:gd name="T58" fmla="*/ 0 w 559"/>
                <a:gd name="T59" fmla="*/ 13 h 624"/>
                <a:gd name="T60" fmla="*/ 173 w 559"/>
                <a:gd name="T61" fmla="*/ 13 h 624"/>
                <a:gd name="T62" fmla="*/ 173 w 559"/>
                <a:gd name="T63" fmla="*/ 99 h 624"/>
                <a:gd name="T64" fmla="*/ 191 w 559"/>
                <a:gd name="T65" fmla="*/ 78 h 624"/>
                <a:gd name="T66" fmla="*/ 212 w 559"/>
                <a:gd name="T67" fmla="*/ 56 h 624"/>
                <a:gd name="T68" fmla="*/ 233 w 559"/>
                <a:gd name="T69" fmla="*/ 39 h 624"/>
                <a:gd name="T70" fmla="*/ 257 w 559"/>
                <a:gd name="T71" fmla="*/ 24 h 624"/>
                <a:gd name="T72" fmla="*/ 285 w 559"/>
                <a:gd name="T73" fmla="*/ 11 h 624"/>
                <a:gd name="T74" fmla="*/ 318 w 559"/>
                <a:gd name="T75" fmla="*/ 3 h 624"/>
                <a:gd name="T76" fmla="*/ 352 w 559"/>
                <a:gd name="T77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624">
                  <a:moveTo>
                    <a:pt x="352" y="0"/>
                  </a:moveTo>
                  <a:lnTo>
                    <a:pt x="394" y="3"/>
                  </a:lnTo>
                  <a:lnTo>
                    <a:pt x="432" y="13"/>
                  </a:lnTo>
                  <a:lnTo>
                    <a:pt x="464" y="28"/>
                  </a:lnTo>
                  <a:lnTo>
                    <a:pt x="492" y="50"/>
                  </a:lnTo>
                  <a:lnTo>
                    <a:pt x="517" y="75"/>
                  </a:lnTo>
                  <a:lnTo>
                    <a:pt x="536" y="106"/>
                  </a:lnTo>
                  <a:lnTo>
                    <a:pt x="548" y="142"/>
                  </a:lnTo>
                  <a:lnTo>
                    <a:pt x="558" y="183"/>
                  </a:lnTo>
                  <a:lnTo>
                    <a:pt x="559" y="228"/>
                  </a:lnTo>
                  <a:lnTo>
                    <a:pt x="559" y="624"/>
                  </a:lnTo>
                  <a:lnTo>
                    <a:pt x="386" y="624"/>
                  </a:lnTo>
                  <a:lnTo>
                    <a:pt x="386" y="283"/>
                  </a:lnTo>
                  <a:lnTo>
                    <a:pt x="385" y="250"/>
                  </a:lnTo>
                  <a:lnTo>
                    <a:pt x="377" y="222"/>
                  </a:lnTo>
                  <a:lnTo>
                    <a:pt x="366" y="200"/>
                  </a:lnTo>
                  <a:lnTo>
                    <a:pt x="350" y="181"/>
                  </a:lnTo>
                  <a:lnTo>
                    <a:pt x="332" y="169"/>
                  </a:lnTo>
                  <a:lnTo>
                    <a:pt x="308" y="161"/>
                  </a:lnTo>
                  <a:lnTo>
                    <a:pt x="282" y="158"/>
                  </a:lnTo>
                  <a:lnTo>
                    <a:pt x="255" y="161"/>
                  </a:lnTo>
                  <a:lnTo>
                    <a:pt x="232" y="169"/>
                  </a:lnTo>
                  <a:lnTo>
                    <a:pt x="212" y="181"/>
                  </a:lnTo>
                  <a:lnTo>
                    <a:pt x="194" y="200"/>
                  </a:lnTo>
                  <a:lnTo>
                    <a:pt x="184" y="222"/>
                  </a:lnTo>
                  <a:lnTo>
                    <a:pt x="176" y="250"/>
                  </a:lnTo>
                  <a:lnTo>
                    <a:pt x="173" y="283"/>
                  </a:lnTo>
                  <a:lnTo>
                    <a:pt x="173" y="624"/>
                  </a:lnTo>
                  <a:lnTo>
                    <a:pt x="0" y="624"/>
                  </a:lnTo>
                  <a:lnTo>
                    <a:pt x="0" y="13"/>
                  </a:lnTo>
                  <a:lnTo>
                    <a:pt x="173" y="13"/>
                  </a:lnTo>
                  <a:lnTo>
                    <a:pt x="173" y="99"/>
                  </a:lnTo>
                  <a:lnTo>
                    <a:pt x="191" y="78"/>
                  </a:lnTo>
                  <a:lnTo>
                    <a:pt x="212" y="56"/>
                  </a:lnTo>
                  <a:lnTo>
                    <a:pt x="233" y="39"/>
                  </a:lnTo>
                  <a:lnTo>
                    <a:pt x="257" y="24"/>
                  </a:lnTo>
                  <a:lnTo>
                    <a:pt x="285" y="11"/>
                  </a:lnTo>
                  <a:lnTo>
                    <a:pt x="318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94557A8F-D07F-43A4-AF38-55B62EE83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642" y="5729261"/>
              <a:ext cx="49362" cy="17402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AD47FEB2-ABE7-4049-8E48-F06522714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029" y="5676001"/>
              <a:ext cx="227979" cy="227279"/>
            </a:xfrm>
            <a:custGeom>
              <a:avLst/>
              <a:gdLst>
                <a:gd name="T0" fmla="*/ 0 w 799"/>
                <a:gd name="T1" fmla="*/ 0 h 798"/>
                <a:gd name="T2" fmla="*/ 191 w 799"/>
                <a:gd name="T3" fmla="*/ 0 h 798"/>
                <a:gd name="T4" fmla="*/ 400 w 799"/>
                <a:gd name="T5" fmla="*/ 336 h 798"/>
                <a:gd name="T6" fmla="*/ 610 w 799"/>
                <a:gd name="T7" fmla="*/ 0 h 798"/>
                <a:gd name="T8" fmla="*/ 799 w 799"/>
                <a:gd name="T9" fmla="*/ 0 h 798"/>
                <a:gd name="T10" fmla="*/ 799 w 799"/>
                <a:gd name="T11" fmla="*/ 798 h 798"/>
                <a:gd name="T12" fmla="*/ 624 w 799"/>
                <a:gd name="T13" fmla="*/ 798 h 798"/>
                <a:gd name="T14" fmla="*/ 624 w 799"/>
                <a:gd name="T15" fmla="*/ 277 h 798"/>
                <a:gd name="T16" fmla="*/ 446 w 799"/>
                <a:gd name="T17" fmla="*/ 547 h 798"/>
                <a:gd name="T18" fmla="*/ 348 w 799"/>
                <a:gd name="T19" fmla="*/ 547 h 798"/>
                <a:gd name="T20" fmla="*/ 174 w 799"/>
                <a:gd name="T21" fmla="*/ 280 h 798"/>
                <a:gd name="T22" fmla="*/ 174 w 799"/>
                <a:gd name="T23" fmla="*/ 798 h 798"/>
                <a:gd name="T24" fmla="*/ 0 w 799"/>
                <a:gd name="T25" fmla="*/ 798 h 798"/>
                <a:gd name="T26" fmla="*/ 0 w 799"/>
                <a:gd name="T27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9" h="798">
                  <a:moveTo>
                    <a:pt x="0" y="0"/>
                  </a:moveTo>
                  <a:lnTo>
                    <a:pt x="191" y="0"/>
                  </a:lnTo>
                  <a:lnTo>
                    <a:pt x="400" y="336"/>
                  </a:lnTo>
                  <a:lnTo>
                    <a:pt x="610" y="0"/>
                  </a:lnTo>
                  <a:lnTo>
                    <a:pt x="799" y="0"/>
                  </a:lnTo>
                  <a:lnTo>
                    <a:pt x="799" y="798"/>
                  </a:lnTo>
                  <a:lnTo>
                    <a:pt x="624" y="798"/>
                  </a:lnTo>
                  <a:lnTo>
                    <a:pt x="624" y="277"/>
                  </a:lnTo>
                  <a:lnTo>
                    <a:pt x="446" y="547"/>
                  </a:lnTo>
                  <a:lnTo>
                    <a:pt x="348" y="547"/>
                  </a:lnTo>
                  <a:lnTo>
                    <a:pt x="174" y="280"/>
                  </a:lnTo>
                  <a:lnTo>
                    <a:pt x="174" y="798"/>
                  </a:lnTo>
                  <a:lnTo>
                    <a:pt x="0" y="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CC5D26ED-70D5-418F-AB24-D908A231E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797" y="5626159"/>
              <a:ext cx="68765" cy="68924"/>
            </a:xfrm>
            <a:custGeom>
              <a:avLst/>
              <a:gdLst>
                <a:gd name="T0" fmla="*/ 120 w 241"/>
                <a:gd name="T1" fmla="*/ 0 h 242"/>
                <a:gd name="T2" fmla="*/ 152 w 241"/>
                <a:gd name="T3" fmla="*/ 5 h 242"/>
                <a:gd name="T4" fmla="*/ 180 w 241"/>
                <a:gd name="T5" fmla="*/ 17 h 242"/>
                <a:gd name="T6" fmla="*/ 205 w 241"/>
                <a:gd name="T7" fmla="*/ 36 h 242"/>
                <a:gd name="T8" fmla="*/ 224 w 241"/>
                <a:gd name="T9" fmla="*/ 59 h 242"/>
                <a:gd name="T10" fmla="*/ 237 w 241"/>
                <a:gd name="T11" fmla="*/ 89 h 242"/>
                <a:gd name="T12" fmla="*/ 241 w 241"/>
                <a:gd name="T13" fmla="*/ 122 h 242"/>
                <a:gd name="T14" fmla="*/ 237 w 241"/>
                <a:gd name="T15" fmla="*/ 153 h 242"/>
                <a:gd name="T16" fmla="*/ 224 w 241"/>
                <a:gd name="T17" fmla="*/ 182 h 242"/>
                <a:gd name="T18" fmla="*/ 205 w 241"/>
                <a:gd name="T19" fmla="*/ 206 h 242"/>
                <a:gd name="T20" fmla="*/ 180 w 241"/>
                <a:gd name="T21" fmla="*/ 226 h 242"/>
                <a:gd name="T22" fmla="*/ 152 w 241"/>
                <a:gd name="T23" fmla="*/ 237 h 242"/>
                <a:gd name="T24" fmla="*/ 120 w 241"/>
                <a:gd name="T25" fmla="*/ 242 h 242"/>
                <a:gd name="T26" fmla="*/ 88 w 241"/>
                <a:gd name="T27" fmla="*/ 237 h 242"/>
                <a:gd name="T28" fmla="*/ 59 w 241"/>
                <a:gd name="T29" fmla="*/ 226 h 242"/>
                <a:gd name="T30" fmla="*/ 34 w 241"/>
                <a:gd name="T31" fmla="*/ 206 h 242"/>
                <a:gd name="T32" fmla="*/ 15 w 241"/>
                <a:gd name="T33" fmla="*/ 182 h 242"/>
                <a:gd name="T34" fmla="*/ 3 w 241"/>
                <a:gd name="T35" fmla="*/ 153 h 242"/>
                <a:gd name="T36" fmla="*/ 0 w 241"/>
                <a:gd name="T37" fmla="*/ 122 h 242"/>
                <a:gd name="T38" fmla="*/ 3 w 241"/>
                <a:gd name="T39" fmla="*/ 89 h 242"/>
                <a:gd name="T40" fmla="*/ 15 w 241"/>
                <a:gd name="T41" fmla="*/ 59 h 242"/>
                <a:gd name="T42" fmla="*/ 34 w 241"/>
                <a:gd name="T43" fmla="*/ 36 h 242"/>
                <a:gd name="T44" fmla="*/ 59 w 241"/>
                <a:gd name="T45" fmla="*/ 17 h 242"/>
                <a:gd name="T46" fmla="*/ 88 w 241"/>
                <a:gd name="T47" fmla="*/ 5 h 242"/>
                <a:gd name="T48" fmla="*/ 120 w 241"/>
                <a:gd name="T4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1" h="242">
                  <a:moveTo>
                    <a:pt x="120" y="0"/>
                  </a:moveTo>
                  <a:lnTo>
                    <a:pt x="152" y="5"/>
                  </a:lnTo>
                  <a:lnTo>
                    <a:pt x="180" y="17"/>
                  </a:lnTo>
                  <a:lnTo>
                    <a:pt x="205" y="36"/>
                  </a:lnTo>
                  <a:lnTo>
                    <a:pt x="224" y="59"/>
                  </a:lnTo>
                  <a:lnTo>
                    <a:pt x="237" y="89"/>
                  </a:lnTo>
                  <a:lnTo>
                    <a:pt x="241" y="122"/>
                  </a:lnTo>
                  <a:lnTo>
                    <a:pt x="237" y="153"/>
                  </a:lnTo>
                  <a:lnTo>
                    <a:pt x="224" y="182"/>
                  </a:lnTo>
                  <a:lnTo>
                    <a:pt x="205" y="206"/>
                  </a:lnTo>
                  <a:lnTo>
                    <a:pt x="180" y="226"/>
                  </a:lnTo>
                  <a:lnTo>
                    <a:pt x="152" y="237"/>
                  </a:lnTo>
                  <a:lnTo>
                    <a:pt x="120" y="242"/>
                  </a:lnTo>
                  <a:lnTo>
                    <a:pt x="88" y="237"/>
                  </a:lnTo>
                  <a:lnTo>
                    <a:pt x="59" y="226"/>
                  </a:lnTo>
                  <a:lnTo>
                    <a:pt x="34" y="206"/>
                  </a:lnTo>
                  <a:lnTo>
                    <a:pt x="15" y="182"/>
                  </a:lnTo>
                  <a:lnTo>
                    <a:pt x="3" y="15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15" y="59"/>
                  </a:lnTo>
                  <a:lnTo>
                    <a:pt x="34" y="36"/>
                  </a:lnTo>
                  <a:lnTo>
                    <a:pt x="59" y="17"/>
                  </a:lnTo>
                  <a:lnTo>
                    <a:pt x="88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6"/>
            </a:p>
          </p:txBody>
        </p:sp>
      </p:grp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0AE74631-51C6-4B5F-9F9C-04F58CDB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162" y="6795929"/>
            <a:ext cx="1519554" cy="202253"/>
          </a:xfrm>
        </p:spPr>
        <p:txBody>
          <a:bodyPr/>
          <a:lstStyle>
            <a:lvl1pPr marL="0" algn="r" defTabSz="932597" rtl="0" eaLnBrk="1" latinLnBrk="0" hangingPunct="1">
              <a:defRPr lang="en-NL" sz="816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fld id="{5257B4DB-FF93-49F5-8B48-85D85AAA1E51}" type="slidenum">
              <a:rPr lang="en-NL" smtClean="0"/>
              <a:pPr/>
              <a:t>‹nr.›</a:t>
            </a:fld>
            <a:endParaRPr lang="en-NL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A7BF5C-2C49-4F34-AEBE-22F689630D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239" y="870531"/>
            <a:ext cx="10993474" cy="34486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NL" sz="1836" dirty="0"/>
            </a:lvl1pPr>
          </a:lstStyle>
          <a:p>
            <a:pPr lvl="0"/>
            <a:r>
              <a:rPr lang="en-US"/>
              <a:t>Click to edit subtitle</a:t>
            </a:r>
            <a:endParaRPr lang="en-N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F8765F7-9B69-4EA4-A17D-5C523C60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240" y="352727"/>
            <a:ext cx="10993473" cy="4976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NL" sz="2856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/>
              <a:t>Click to edit title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321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E2B31721-F16D-E549-98B2-EFA7A505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444500"/>
            <a:ext cx="11561875" cy="7588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two columns icons and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4361F3B-652D-A34A-BEC9-A6124CB390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4918" y="1105407"/>
            <a:ext cx="11565684" cy="3600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557" indent="0">
              <a:lnSpc>
                <a:spcPct val="90000"/>
              </a:lnSpc>
              <a:spcBef>
                <a:spcPts val="0"/>
              </a:spcBef>
              <a:spcAft>
                <a:spcPts val="1299"/>
              </a:spcAft>
              <a:buNone/>
              <a:defRPr sz="2000">
                <a:solidFill>
                  <a:schemeClr val="tx2"/>
                </a:solidFill>
              </a:defRPr>
            </a:lvl2pPr>
            <a:lvl3pPr marL="457112" indent="0">
              <a:spcBef>
                <a:spcPts val="0"/>
              </a:spcBef>
              <a:spcAft>
                <a:spcPts val="1299"/>
              </a:spcAft>
              <a:buNone/>
              <a:defRPr sz="2000"/>
            </a:lvl3pPr>
            <a:lvl4pPr marL="685669" indent="0">
              <a:spcBef>
                <a:spcPts val="0"/>
              </a:spcBef>
              <a:spcAft>
                <a:spcPts val="1299"/>
              </a:spcAft>
              <a:buNone/>
              <a:defRPr sz="2000"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87893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E5E9-B686-486A-928E-3F7F59B5CE71}" type="datetimeFigureOut">
              <a:rPr lang="nl-NL" smtClean="0"/>
              <a:t>16-7-2020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2D34E-7160-4BCF-A9F8-5DDBA50EA97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468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BA987B57-A789-41D8-BD25-353E406BB854}"/>
              </a:ext>
            </a:extLst>
          </p:cNvPr>
          <p:cNvSpPr/>
          <p:nvPr userDrawn="1"/>
        </p:nvSpPr>
        <p:spPr>
          <a:xfrm>
            <a:off x="11149036" y="6778450"/>
            <a:ext cx="548032" cy="222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1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rPr>
              <a:t>© 2020</a:t>
            </a:r>
            <a:endParaRPr kumimoji="0" lang="en-NL" sz="81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5C5F6D-7821-4ED2-9F94-7520429D66E5}"/>
              </a:ext>
            </a:extLst>
          </p:cNvPr>
          <p:cNvGrpSpPr/>
          <p:nvPr userDrawn="1"/>
        </p:nvGrpSpPr>
        <p:grpSpPr>
          <a:xfrm>
            <a:off x="11689567" y="6798354"/>
            <a:ext cx="653803" cy="124910"/>
            <a:chOff x="2568029" y="5626159"/>
            <a:chExt cx="1466886" cy="280254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17032C9-BA90-46DC-96E2-0875CBE1C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050" y="5699355"/>
              <a:ext cx="206865" cy="207058"/>
            </a:xfrm>
            <a:custGeom>
              <a:avLst/>
              <a:gdLst>
                <a:gd name="connsiteX0" fmla="*/ 103290 w 206865"/>
                <a:gd name="connsiteY0" fmla="*/ 52121 h 207058"/>
                <a:gd name="connsiteX1" fmla="*/ 91306 w 206865"/>
                <a:gd name="connsiteY1" fmla="*/ 53260 h 207058"/>
                <a:gd name="connsiteX2" fmla="*/ 80178 w 206865"/>
                <a:gd name="connsiteY2" fmla="*/ 57248 h 207058"/>
                <a:gd name="connsiteX3" fmla="*/ 70762 w 206865"/>
                <a:gd name="connsiteY3" fmla="*/ 63514 h 207058"/>
                <a:gd name="connsiteX4" fmla="*/ 62488 w 206865"/>
                <a:gd name="connsiteY4" fmla="*/ 71488 h 207058"/>
                <a:gd name="connsiteX5" fmla="*/ 56210 w 206865"/>
                <a:gd name="connsiteY5" fmla="*/ 81457 h 207058"/>
                <a:gd name="connsiteX6" fmla="*/ 52501 w 206865"/>
                <a:gd name="connsiteY6" fmla="*/ 92564 h 207058"/>
                <a:gd name="connsiteX7" fmla="*/ 50789 w 206865"/>
                <a:gd name="connsiteY7" fmla="*/ 104527 h 207058"/>
                <a:gd name="connsiteX8" fmla="*/ 52501 w 206865"/>
                <a:gd name="connsiteY8" fmla="*/ 116489 h 207058"/>
                <a:gd name="connsiteX9" fmla="*/ 56210 w 206865"/>
                <a:gd name="connsiteY9" fmla="*/ 127027 h 207058"/>
                <a:gd name="connsiteX10" fmla="*/ 62488 w 206865"/>
                <a:gd name="connsiteY10" fmla="*/ 136995 h 207058"/>
                <a:gd name="connsiteX11" fmla="*/ 70762 w 206865"/>
                <a:gd name="connsiteY11" fmla="*/ 145255 h 207058"/>
                <a:gd name="connsiteX12" fmla="*/ 80178 w 206865"/>
                <a:gd name="connsiteY12" fmla="*/ 151236 h 207058"/>
                <a:gd name="connsiteX13" fmla="*/ 91306 w 206865"/>
                <a:gd name="connsiteY13" fmla="*/ 155223 h 207058"/>
                <a:gd name="connsiteX14" fmla="*/ 103290 w 206865"/>
                <a:gd name="connsiteY14" fmla="*/ 156362 h 207058"/>
                <a:gd name="connsiteX15" fmla="*/ 115274 w 206865"/>
                <a:gd name="connsiteY15" fmla="*/ 155223 h 207058"/>
                <a:gd name="connsiteX16" fmla="*/ 126402 w 206865"/>
                <a:gd name="connsiteY16" fmla="*/ 151236 h 207058"/>
                <a:gd name="connsiteX17" fmla="*/ 136103 w 206865"/>
                <a:gd name="connsiteY17" fmla="*/ 145255 h 207058"/>
                <a:gd name="connsiteX18" fmla="*/ 144093 w 206865"/>
                <a:gd name="connsiteY18" fmla="*/ 136995 h 207058"/>
                <a:gd name="connsiteX19" fmla="*/ 150370 w 206865"/>
                <a:gd name="connsiteY19" fmla="*/ 127027 h 207058"/>
                <a:gd name="connsiteX20" fmla="*/ 154364 w 206865"/>
                <a:gd name="connsiteY20" fmla="*/ 116489 h 207058"/>
                <a:gd name="connsiteX21" fmla="*/ 155791 w 206865"/>
                <a:gd name="connsiteY21" fmla="*/ 104527 h 207058"/>
                <a:gd name="connsiteX22" fmla="*/ 154364 w 206865"/>
                <a:gd name="connsiteY22" fmla="*/ 92564 h 207058"/>
                <a:gd name="connsiteX23" fmla="*/ 150370 w 206865"/>
                <a:gd name="connsiteY23" fmla="*/ 81457 h 207058"/>
                <a:gd name="connsiteX24" fmla="*/ 144093 w 206865"/>
                <a:gd name="connsiteY24" fmla="*/ 71488 h 207058"/>
                <a:gd name="connsiteX25" fmla="*/ 136103 w 206865"/>
                <a:gd name="connsiteY25" fmla="*/ 63514 h 207058"/>
                <a:gd name="connsiteX26" fmla="*/ 126402 w 206865"/>
                <a:gd name="connsiteY26" fmla="*/ 57248 h 207058"/>
                <a:gd name="connsiteX27" fmla="*/ 115274 w 206865"/>
                <a:gd name="connsiteY27" fmla="*/ 53260 h 207058"/>
                <a:gd name="connsiteX28" fmla="*/ 103290 w 206865"/>
                <a:gd name="connsiteY28" fmla="*/ 0 h 207058"/>
                <a:gd name="connsiteX29" fmla="*/ 120124 w 206865"/>
                <a:gd name="connsiteY29" fmla="*/ 1424 h 207058"/>
                <a:gd name="connsiteX30" fmla="*/ 136103 w 206865"/>
                <a:gd name="connsiteY30" fmla="*/ 5412 h 207058"/>
                <a:gd name="connsiteX31" fmla="*/ 150940 w 206865"/>
                <a:gd name="connsiteY31" fmla="*/ 11678 h 207058"/>
                <a:gd name="connsiteX32" fmla="*/ 164636 w 206865"/>
                <a:gd name="connsiteY32" fmla="*/ 19937 h 207058"/>
                <a:gd name="connsiteX33" fmla="*/ 176620 w 206865"/>
                <a:gd name="connsiteY33" fmla="*/ 30190 h 207058"/>
                <a:gd name="connsiteX34" fmla="*/ 186892 w 206865"/>
                <a:gd name="connsiteY34" fmla="*/ 42152 h 207058"/>
                <a:gd name="connsiteX35" fmla="*/ 195452 w 206865"/>
                <a:gd name="connsiteY35" fmla="*/ 56108 h 207058"/>
                <a:gd name="connsiteX36" fmla="*/ 201729 w 206865"/>
                <a:gd name="connsiteY36" fmla="*/ 70634 h 207058"/>
                <a:gd name="connsiteX37" fmla="*/ 205724 w 206865"/>
                <a:gd name="connsiteY37" fmla="*/ 86583 h 207058"/>
                <a:gd name="connsiteX38" fmla="*/ 206865 w 206865"/>
                <a:gd name="connsiteY38" fmla="*/ 103672 h 207058"/>
                <a:gd name="connsiteX39" fmla="*/ 205724 w 206865"/>
                <a:gd name="connsiteY39" fmla="*/ 120476 h 207058"/>
                <a:gd name="connsiteX40" fmla="*/ 201729 w 206865"/>
                <a:gd name="connsiteY40" fmla="*/ 135855 h 207058"/>
                <a:gd name="connsiteX41" fmla="*/ 195452 w 206865"/>
                <a:gd name="connsiteY41" fmla="*/ 151235 h 207058"/>
                <a:gd name="connsiteX42" fmla="*/ 186892 w 206865"/>
                <a:gd name="connsiteY42" fmla="*/ 164337 h 207058"/>
                <a:gd name="connsiteX43" fmla="*/ 176620 w 206865"/>
                <a:gd name="connsiteY43" fmla="*/ 176299 h 207058"/>
                <a:gd name="connsiteX44" fmla="*/ 164636 w 206865"/>
                <a:gd name="connsiteY44" fmla="*/ 187121 h 207058"/>
                <a:gd name="connsiteX45" fmla="*/ 150940 w 206865"/>
                <a:gd name="connsiteY45" fmla="*/ 195381 h 207058"/>
                <a:gd name="connsiteX46" fmla="*/ 136103 w 206865"/>
                <a:gd name="connsiteY46" fmla="*/ 201647 h 207058"/>
                <a:gd name="connsiteX47" fmla="*/ 120124 w 206865"/>
                <a:gd name="connsiteY47" fmla="*/ 205634 h 207058"/>
                <a:gd name="connsiteX48" fmla="*/ 103290 w 206865"/>
                <a:gd name="connsiteY48" fmla="*/ 207058 h 207058"/>
                <a:gd name="connsiteX49" fmla="*/ 86455 w 206865"/>
                <a:gd name="connsiteY49" fmla="*/ 205634 h 207058"/>
                <a:gd name="connsiteX50" fmla="*/ 70762 w 206865"/>
                <a:gd name="connsiteY50" fmla="*/ 201647 h 207058"/>
                <a:gd name="connsiteX51" fmla="*/ 55640 w 206865"/>
                <a:gd name="connsiteY51" fmla="*/ 195381 h 207058"/>
                <a:gd name="connsiteX52" fmla="*/ 42229 w 206865"/>
                <a:gd name="connsiteY52" fmla="*/ 187121 h 207058"/>
                <a:gd name="connsiteX53" fmla="*/ 30245 w 206865"/>
                <a:gd name="connsiteY53" fmla="*/ 176299 h 207058"/>
                <a:gd name="connsiteX54" fmla="*/ 19688 w 206865"/>
                <a:gd name="connsiteY54" fmla="*/ 164337 h 207058"/>
                <a:gd name="connsiteX55" fmla="*/ 11128 w 206865"/>
                <a:gd name="connsiteY55" fmla="*/ 151235 h 207058"/>
                <a:gd name="connsiteX56" fmla="*/ 4851 w 206865"/>
                <a:gd name="connsiteY56" fmla="*/ 135855 h 207058"/>
                <a:gd name="connsiteX57" fmla="*/ 1427 w 206865"/>
                <a:gd name="connsiteY57" fmla="*/ 120476 h 207058"/>
                <a:gd name="connsiteX58" fmla="*/ 0 w 206865"/>
                <a:gd name="connsiteY58" fmla="*/ 103672 h 207058"/>
                <a:gd name="connsiteX59" fmla="*/ 1427 w 206865"/>
                <a:gd name="connsiteY59" fmla="*/ 86583 h 207058"/>
                <a:gd name="connsiteX60" fmla="*/ 4851 w 206865"/>
                <a:gd name="connsiteY60" fmla="*/ 70634 h 207058"/>
                <a:gd name="connsiteX61" fmla="*/ 11128 w 206865"/>
                <a:gd name="connsiteY61" fmla="*/ 56108 h 207058"/>
                <a:gd name="connsiteX62" fmla="*/ 19688 w 206865"/>
                <a:gd name="connsiteY62" fmla="*/ 42152 h 207058"/>
                <a:gd name="connsiteX63" fmla="*/ 30245 w 206865"/>
                <a:gd name="connsiteY63" fmla="*/ 30190 h 207058"/>
                <a:gd name="connsiteX64" fmla="*/ 42229 w 206865"/>
                <a:gd name="connsiteY64" fmla="*/ 19937 h 207058"/>
                <a:gd name="connsiteX65" fmla="*/ 55640 w 206865"/>
                <a:gd name="connsiteY65" fmla="*/ 11678 h 207058"/>
                <a:gd name="connsiteX66" fmla="*/ 70762 w 206865"/>
                <a:gd name="connsiteY66" fmla="*/ 5412 h 207058"/>
                <a:gd name="connsiteX67" fmla="*/ 86455 w 206865"/>
                <a:gd name="connsiteY67" fmla="*/ 1424 h 20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06865" h="207058">
                  <a:moveTo>
                    <a:pt x="103290" y="52121"/>
                  </a:moveTo>
                  <a:lnTo>
                    <a:pt x="91306" y="53260"/>
                  </a:lnTo>
                  <a:lnTo>
                    <a:pt x="80178" y="57248"/>
                  </a:lnTo>
                  <a:lnTo>
                    <a:pt x="70762" y="63514"/>
                  </a:lnTo>
                  <a:lnTo>
                    <a:pt x="62488" y="71488"/>
                  </a:lnTo>
                  <a:lnTo>
                    <a:pt x="56210" y="81457"/>
                  </a:lnTo>
                  <a:lnTo>
                    <a:pt x="52501" y="92564"/>
                  </a:lnTo>
                  <a:lnTo>
                    <a:pt x="50789" y="104527"/>
                  </a:lnTo>
                  <a:lnTo>
                    <a:pt x="52501" y="116489"/>
                  </a:lnTo>
                  <a:lnTo>
                    <a:pt x="56210" y="127027"/>
                  </a:lnTo>
                  <a:lnTo>
                    <a:pt x="62488" y="136995"/>
                  </a:lnTo>
                  <a:lnTo>
                    <a:pt x="70762" y="145255"/>
                  </a:lnTo>
                  <a:lnTo>
                    <a:pt x="80178" y="151236"/>
                  </a:lnTo>
                  <a:lnTo>
                    <a:pt x="91306" y="155223"/>
                  </a:lnTo>
                  <a:lnTo>
                    <a:pt x="103290" y="156362"/>
                  </a:lnTo>
                  <a:lnTo>
                    <a:pt x="115274" y="155223"/>
                  </a:lnTo>
                  <a:lnTo>
                    <a:pt x="126402" y="151236"/>
                  </a:lnTo>
                  <a:lnTo>
                    <a:pt x="136103" y="145255"/>
                  </a:lnTo>
                  <a:lnTo>
                    <a:pt x="144093" y="136995"/>
                  </a:lnTo>
                  <a:lnTo>
                    <a:pt x="150370" y="127027"/>
                  </a:lnTo>
                  <a:lnTo>
                    <a:pt x="154364" y="116489"/>
                  </a:lnTo>
                  <a:lnTo>
                    <a:pt x="155791" y="104527"/>
                  </a:lnTo>
                  <a:lnTo>
                    <a:pt x="154364" y="92564"/>
                  </a:lnTo>
                  <a:lnTo>
                    <a:pt x="150370" y="81457"/>
                  </a:lnTo>
                  <a:lnTo>
                    <a:pt x="144093" y="71488"/>
                  </a:lnTo>
                  <a:lnTo>
                    <a:pt x="136103" y="63514"/>
                  </a:lnTo>
                  <a:lnTo>
                    <a:pt x="126402" y="57248"/>
                  </a:lnTo>
                  <a:lnTo>
                    <a:pt x="115274" y="53260"/>
                  </a:lnTo>
                  <a:close/>
                  <a:moveTo>
                    <a:pt x="103290" y="0"/>
                  </a:moveTo>
                  <a:lnTo>
                    <a:pt x="120124" y="1424"/>
                  </a:lnTo>
                  <a:lnTo>
                    <a:pt x="136103" y="5412"/>
                  </a:lnTo>
                  <a:lnTo>
                    <a:pt x="150940" y="11678"/>
                  </a:lnTo>
                  <a:lnTo>
                    <a:pt x="164636" y="19937"/>
                  </a:lnTo>
                  <a:lnTo>
                    <a:pt x="176620" y="30190"/>
                  </a:lnTo>
                  <a:lnTo>
                    <a:pt x="186892" y="42152"/>
                  </a:lnTo>
                  <a:lnTo>
                    <a:pt x="195452" y="56108"/>
                  </a:lnTo>
                  <a:lnTo>
                    <a:pt x="201729" y="70634"/>
                  </a:lnTo>
                  <a:lnTo>
                    <a:pt x="205724" y="86583"/>
                  </a:lnTo>
                  <a:lnTo>
                    <a:pt x="206865" y="103672"/>
                  </a:lnTo>
                  <a:lnTo>
                    <a:pt x="205724" y="120476"/>
                  </a:lnTo>
                  <a:lnTo>
                    <a:pt x="201729" y="135855"/>
                  </a:lnTo>
                  <a:lnTo>
                    <a:pt x="195452" y="151235"/>
                  </a:lnTo>
                  <a:lnTo>
                    <a:pt x="186892" y="164337"/>
                  </a:lnTo>
                  <a:lnTo>
                    <a:pt x="176620" y="176299"/>
                  </a:lnTo>
                  <a:lnTo>
                    <a:pt x="164636" y="187121"/>
                  </a:lnTo>
                  <a:lnTo>
                    <a:pt x="150940" y="195381"/>
                  </a:lnTo>
                  <a:lnTo>
                    <a:pt x="136103" y="201647"/>
                  </a:lnTo>
                  <a:lnTo>
                    <a:pt x="120124" y="205634"/>
                  </a:lnTo>
                  <a:lnTo>
                    <a:pt x="103290" y="207058"/>
                  </a:lnTo>
                  <a:lnTo>
                    <a:pt x="86455" y="205634"/>
                  </a:lnTo>
                  <a:lnTo>
                    <a:pt x="70762" y="201647"/>
                  </a:lnTo>
                  <a:lnTo>
                    <a:pt x="55640" y="195381"/>
                  </a:lnTo>
                  <a:lnTo>
                    <a:pt x="42229" y="187121"/>
                  </a:lnTo>
                  <a:lnTo>
                    <a:pt x="30245" y="176299"/>
                  </a:lnTo>
                  <a:lnTo>
                    <a:pt x="19688" y="164337"/>
                  </a:lnTo>
                  <a:lnTo>
                    <a:pt x="11128" y="151235"/>
                  </a:lnTo>
                  <a:lnTo>
                    <a:pt x="4851" y="135855"/>
                  </a:lnTo>
                  <a:lnTo>
                    <a:pt x="1427" y="120476"/>
                  </a:lnTo>
                  <a:lnTo>
                    <a:pt x="0" y="103672"/>
                  </a:lnTo>
                  <a:lnTo>
                    <a:pt x="1427" y="86583"/>
                  </a:lnTo>
                  <a:lnTo>
                    <a:pt x="4851" y="70634"/>
                  </a:lnTo>
                  <a:lnTo>
                    <a:pt x="11128" y="56108"/>
                  </a:lnTo>
                  <a:lnTo>
                    <a:pt x="19688" y="42152"/>
                  </a:lnTo>
                  <a:lnTo>
                    <a:pt x="30245" y="30190"/>
                  </a:lnTo>
                  <a:lnTo>
                    <a:pt x="42229" y="19937"/>
                  </a:lnTo>
                  <a:lnTo>
                    <a:pt x="55640" y="11678"/>
                  </a:lnTo>
                  <a:lnTo>
                    <a:pt x="70762" y="5412"/>
                  </a:lnTo>
                  <a:lnTo>
                    <a:pt x="86455" y="142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E09E64B9-B1B6-427D-8BA1-F680259A8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113" y="5703912"/>
              <a:ext cx="99580" cy="199368"/>
            </a:xfrm>
            <a:custGeom>
              <a:avLst/>
              <a:gdLst>
                <a:gd name="T0" fmla="*/ 229 w 349"/>
                <a:gd name="T1" fmla="*/ 0 h 700"/>
                <a:gd name="T2" fmla="*/ 349 w 349"/>
                <a:gd name="T3" fmla="*/ 0 h 700"/>
                <a:gd name="T4" fmla="*/ 349 w 349"/>
                <a:gd name="T5" fmla="*/ 700 h 700"/>
                <a:gd name="T6" fmla="*/ 175 w 349"/>
                <a:gd name="T7" fmla="*/ 700 h 700"/>
                <a:gd name="T8" fmla="*/ 175 w 349"/>
                <a:gd name="T9" fmla="*/ 178 h 700"/>
                <a:gd name="T10" fmla="*/ 36 w 349"/>
                <a:gd name="T11" fmla="*/ 212 h 700"/>
                <a:gd name="T12" fmla="*/ 0 w 349"/>
                <a:gd name="T13" fmla="*/ 69 h 700"/>
                <a:gd name="T14" fmla="*/ 229 w 349"/>
                <a:gd name="T15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700">
                  <a:moveTo>
                    <a:pt x="229" y="0"/>
                  </a:moveTo>
                  <a:lnTo>
                    <a:pt x="349" y="0"/>
                  </a:lnTo>
                  <a:lnTo>
                    <a:pt x="349" y="700"/>
                  </a:lnTo>
                  <a:lnTo>
                    <a:pt x="175" y="700"/>
                  </a:lnTo>
                  <a:lnTo>
                    <a:pt x="175" y="178"/>
                  </a:lnTo>
                  <a:lnTo>
                    <a:pt x="36" y="212"/>
                  </a:lnTo>
                  <a:lnTo>
                    <a:pt x="0" y="6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4C5A42B4-F3F7-4659-865C-EE930D070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933" y="5757742"/>
              <a:ext cx="117556" cy="117627"/>
            </a:xfrm>
            <a:custGeom>
              <a:avLst/>
              <a:gdLst>
                <a:gd name="T0" fmla="*/ 206 w 412"/>
                <a:gd name="T1" fmla="*/ 0 h 413"/>
                <a:gd name="T2" fmla="*/ 248 w 412"/>
                <a:gd name="T3" fmla="*/ 4 h 413"/>
                <a:gd name="T4" fmla="*/ 287 w 412"/>
                <a:gd name="T5" fmla="*/ 17 h 413"/>
                <a:gd name="T6" fmla="*/ 321 w 412"/>
                <a:gd name="T7" fmla="*/ 35 h 413"/>
                <a:gd name="T8" fmla="*/ 353 w 412"/>
                <a:gd name="T9" fmla="*/ 60 h 413"/>
                <a:gd name="T10" fmla="*/ 378 w 412"/>
                <a:gd name="T11" fmla="*/ 92 h 413"/>
                <a:gd name="T12" fmla="*/ 396 w 412"/>
                <a:gd name="T13" fmla="*/ 126 h 413"/>
                <a:gd name="T14" fmla="*/ 409 w 412"/>
                <a:gd name="T15" fmla="*/ 165 h 413"/>
                <a:gd name="T16" fmla="*/ 412 w 412"/>
                <a:gd name="T17" fmla="*/ 207 h 413"/>
                <a:gd name="T18" fmla="*/ 409 w 412"/>
                <a:gd name="T19" fmla="*/ 248 h 413"/>
                <a:gd name="T20" fmla="*/ 396 w 412"/>
                <a:gd name="T21" fmla="*/ 287 h 413"/>
                <a:gd name="T22" fmla="*/ 378 w 412"/>
                <a:gd name="T23" fmla="*/ 322 h 413"/>
                <a:gd name="T24" fmla="*/ 353 w 412"/>
                <a:gd name="T25" fmla="*/ 352 h 413"/>
                <a:gd name="T26" fmla="*/ 321 w 412"/>
                <a:gd name="T27" fmla="*/ 377 h 413"/>
                <a:gd name="T28" fmla="*/ 287 w 412"/>
                <a:gd name="T29" fmla="*/ 396 h 413"/>
                <a:gd name="T30" fmla="*/ 248 w 412"/>
                <a:gd name="T31" fmla="*/ 408 h 413"/>
                <a:gd name="T32" fmla="*/ 206 w 412"/>
                <a:gd name="T33" fmla="*/ 413 h 413"/>
                <a:gd name="T34" fmla="*/ 164 w 412"/>
                <a:gd name="T35" fmla="*/ 408 h 413"/>
                <a:gd name="T36" fmla="*/ 127 w 412"/>
                <a:gd name="T37" fmla="*/ 396 h 413"/>
                <a:gd name="T38" fmla="*/ 91 w 412"/>
                <a:gd name="T39" fmla="*/ 377 h 413"/>
                <a:gd name="T40" fmla="*/ 61 w 412"/>
                <a:gd name="T41" fmla="*/ 352 h 413"/>
                <a:gd name="T42" fmla="*/ 36 w 412"/>
                <a:gd name="T43" fmla="*/ 322 h 413"/>
                <a:gd name="T44" fmla="*/ 16 w 412"/>
                <a:gd name="T45" fmla="*/ 287 h 413"/>
                <a:gd name="T46" fmla="*/ 5 w 412"/>
                <a:gd name="T47" fmla="*/ 248 h 413"/>
                <a:gd name="T48" fmla="*/ 0 w 412"/>
                <a:gd name="T49" fmla="*/ 207 h 413"/>
                <a:gd name="T50" fmla="*/ 5 w 412"/>
                <a:gd name="T51" fmla="*/ 165 h 413"/>
                <a:gd name="T52" fmla="*/ 16 w 412"/>
                <a:gd name="T53" fmla="*/ 126 h 413"/>
                <a:gd name="T54" fmla="*/ 36 w 412"/>
                <a:gd name="T55" fmla="*/ 92 h 413"/>
                <a:gd name="T56" fmla="*/ 61 w 412"/>
                <a:gd name="T57" fmla="*/ 60 h 413"/>
                <a:gd name="T58" fmla="*/ 91 w 412"/>
                <a:gd name="T59" fmla="*/ 35 h 413"/>
                <a:gd name="T60" fmla="*/ 127 w 412"/>
                <a:gd name="T61" fmla="*/ 17 h 413"/>
                <a:gd name="T62" fmla="*/ 164 w 412"/>
                <a:gd name="T63" fmla="*/ 4 h 413"/>
                <a:gd name="T64" fmla="*/ 206 w 412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3" y="60"/>
                  </a:lnTo>
                  <a:lnTo>
                    <a:pt x="378" y="92"/>
                  </a:lnTo>
                  <a:lnTo>
                    <a:pt x="396" y="126"/>
                  </a:lnTo>
                  <a:lnTo>
                    <a:pt x="409" y="165"/>
                  </a:lnTo>
                  <a:lnTo>
                    <a:pt x="412" y="207"/>
                  </a:lnTo>
                  <a:lnTo>
                    <a:pt x="409" y="248"/>
                  </a:lnTo>
                  <a:lnTo>
                    <a:pt x="396" y="287"/>
                  </a:lnTo>
                  <a:lnTo>
                    <a:pt x="378" y="322"/>
                  </a:lnTo>
                  <a:lnTo>
                    <a:pt x="353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4" y="408"/>
                  </a:lnTo>
                  <a:lnTo>
                    <a:pt x="127" y="396"/>
                  </a:lnTo>
                  <a:lnTo>
                    <a:pt x="91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6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6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1" y="35"/>
                  </a:lnTo>
                  <a:lnTo>
                    <a:pt x="127" y="17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BD4CBDA8-A513-48E8-B60A-2D20DBD6E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367" y="5757742"/>
              <a:ext cx="117842" cy="117627"/>
            </a:xfrm>
            <a:custGeom>
              <a:avLst/>
              <a:gdLst>
                <a:gd name="T0" fmla="*/ 206 w 413"/>
                <a:gd name="T1" fmla="*/ 0 h 413"/>
                <a:gd name="T2" fmla="*/ 248 w 413"/>
                <a:gd name="T3" fmla="*/ 4 h 413"/>
                <a:gd name="T4" fmla="*/ 287 w 413"/>
                <a:gd name="T5" fmla="*/ 17 h 413"/>
                <a:gd name="T6" fmla="*/ 321 w 413"/>
                <a:gd name="T7" fmla="*/ 35 h 413"/>
                <a:gd name="T8" fmla="*/ 352 w 413"/>
                <a:gd name="T9" fmla="*/ 60 h 413"/>
                <a:gd name="T10" fmla="*/ 377 w 413"/>
                <a:gd name="T11" fmla="*/ 92 h 413"/>
                <a:gd name="T12" fmla="*/ 396 w 413"/>
                <a:gd name="T13" fmla="*/ 126 h 413"/>
                <a:gd name="T14" fmla="*/ 408 w 413"/>
                <a:gd name="T15" fmla="*/ 165 h 413"/>
                <a:gd name="T16" fmla="*/ 413 w 413"/>
                <a:gd name="T17" fmla="*/ 207 h 413"/>
                <a:gd name="T18" fmla="*/ 408 w 413"/>
                <a:gd name="T19" fmla="*/ 248 h 413"/>
                <a:gd name="T20" fmla="*/ 396 w 413"/>
                <a:gd name="T21" fmla="*/ 287 h 413"/>
                <a:gd name="T22" fmla="*/ 377 w 413"/>
                <a:gd name="T23" fmla="*/ 322 h 413"/>
                <a:gd name="T24" fmla="*/ 352 w 413"/>
                <a:gd name="T25" fmla="*/ 352 h 413"/>
                <a:gd name="T26" fmla="*/ 321 w 413"/>
                <a:gd name="T27" fmla="*/ 377 h 413"/>
                <a:gd name="T28" fmla="*/ 287 w 413"/>
                <a:gd name="T29" fmla="*/ 396 h 413"/>
                <a:gd name="T30" fmla="*/ 248 w 413"/>
                <a:gd name="T31" fmla="*/ 408 h 413"/>
                <a:gd name="T32" fmla="*/ 206 w 413"/>
                <a:gd name="T33" fmla="*/ 413 h 413"/>
                <a:gd name="T34" fmla="*/ 165 w 413"/>
                <a:gd name="T35" fmla="*/ 408 h 413"/>
                <a:gd name="T36" fmla="*/ 126 w 413"/>
                <a:gd name="T37" fmla="*/ 396 h 413"/>
                <a:gd name="T38" fmla="*/ 90 w 413"/>
                <a:gd name="T39" fmla="*/ 377 h 413"/>
                <a:gd name="T40" fmla="*/ 61 w 413"/>
                <a:gd name="T41" fmla="*/ 352 h 413"/>
                <a:gd name="T42" fmla="*/ 36 w 413"/>
                <a:gd name="T43" fmla="*/ 322 h 413"/>
                <a:gd name="T44" fmla="*/ 17 w 413"/>
                <a:gd name="T45" fmla="*/ 287 h 413"/>
                <a:gd name="T46" fmla="*/ 5 w 413"/>
                <a:gd name="T47" fmla="*/ 248 h 413"/>
                <a:gd name="T48" fmla="*/ 0 w 413"/>
                <a:gd name="T49" fmla="*/ 207 h 413"/>
                <a:gd name="T50" fmla="*/ 5 w 413"/>
                <a:gd name="T51" fmla="*/ 165 h 413"/>
                <a:gd name="T52" fmla="*/ 17 w 413"/>
                <a:gd name="T53" fmla="*/ 126 h 413"/>
                <a:gd name="T54" fmla="*/ 36 w 413"/>
                <a:gd name="T55" fmla="*/ 92 h 413"/>
                <a:gd name="T56" fmla="*/ 61 w 413"/>
                <a:gd name="T57" fmla="*/ 60 h 413"/>
                <a:gd name="T58" fmla="*/ 90 w 413"/>
                <a:gd name="T59" fmla="*/ 35 h 413"/>
                <a:gd name="T60" fmla="*/ 126 w 413"/>
                <a:gd name="T61" fmla="*/ 17 h 413"/>
                <a:gd name="T62" fmla="*/ 165 w 413"/>
                <a:gd name="T63" fmla="*/ 4 h 413"/>
                <a:gd name="T64" fmla="*/ 206 w 413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2" y="60"/>
                  </a:lnTo>
                  <a:lnTo>
                    <a:pt x="377" y="92"/>
                  </a:lnTo>
                  <a:lnTo>
                    <a:pt x="396" y="126"/>
                  </a:lnTo>
                  <a:lnTo>
                    <a:pt x="408" y="165"/>
                  </a:lnTo>
                  <a:lnTo>
                    <a:pt x="413" y="207"/>
                  </a:lnTo>
                  <a:lnTo>
                    <a:pt x="408" y="248"/>
                  </a:lnTo>
                  <a:lnTo>
                    <a:pt x="396" y="287"/>
                  </a:lnTo>
                  <a:lnTo>
                    <a:pt x="377" y="322"/>
                  </a:lnTo>
                  <a:lnTo>
                    <a:pt x="352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5" y="408"/>
                  </a:lnTo>
                  <a:lnTo>
                    <a:pt x="126" y="396"/>
                  </a:lnTo>
                  <a:lnTo>
                    <a:pt x="90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7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7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0" y="35"/>
                  </a:lnTo>
                  <a:lnTo>
                    <a:pt x="126" y="17"/>
                  </a:lnTo>
                  <a:lnTo>
                    <a:pt x="165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F00C73EF-2B00-4FA9-BF72-209904437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724" y="5684260"/>
              <a:ext cx="111279" cy="222153"/>
            </a:xfrm>
            <a:custGeom>
              <a:avLst/>
              <a:gdLst>
                <a:gd name="T0" fmla="*/ 72 w 390"/>
                <a:gd name="T1" fmla="*/ 0 h 780"/>
                <a:gd name="T2" fmla="*/ 246 w 390"/>
                <a:gd name="T3" fmla="*/ 0 h 780"/>
                <a:gd name="T4" fmla="*/ 246 w 390"/>
                <a:gd name="T5" fmla="*/ 158 h 780"/>
                <a:gd name="T6" fmla="*/ 390 w 390"/>
                <a:gd name="T7" fmla="*/ 158 h 780"/>
                <a:gd name="T8" fmla="*/ 390 w 390"/>
                <a:gd name="T9" fmla="*/ 306 h 780"/>
                <a:gd name="T10" fmla="*/ 246 w 390"/>
                <a:gd name="T11" fmla="*/ 306 h 780"/>
                <a:gd name="T12" fmla="*/ 246 w 390"/>
                <a:gd name="T13" fmla="*/ 566 h 780"/>
                <a:gd name="T14" fmla="*/ 248 w 390"/>
                <a:gd name="T15" fmla="*/ 588 h 780"/>
                <a:gd name="T16" fmla="*/ 254 w 390"/>
                <a:gd name="T17" fmla="*/ 605 h 780"/>
                <a:gd name="T18" fmla="*/ 265 w 390"/>
                <a:gd name="T19" fmla="*/ 618 h 780"/>
                <a:gd name="T20" fmla="*/ 281 w 390"/>
                <a:gd name="T21" fmla="*/ 624 h 780"/>
                <a:gd name="T22" fmla="*/ 302 w 390"/>
                <a:gd name="T23" fmla="*/ 627 h 780"/>
                <a:gd name="T24" fmla="*/ 332 w 390"/>
                <a:gd name="T25" fmla="*/ 624 h 780"/>
                <a:gd name="T26" fmla="*/ 362 w 390"/>
                <a:gd name="T27" fmla="*/ 616 h 780"/>
                <a:gd name="T28" fmla="*/ 387 w 390"/>
                <a:gd name="T29" fmla="*/ 605 h 780"/>
                <a:gd name="T30" fmla="*/ 387 w 390"/>
                <a:gd name="T31" fmla="*/ 744 h 780"/>
                <a:gd name="T32" fmla="*/ 359 w 390"/>
                <a:gd name="T33" fmla="*/ 758 h 780"/>
                <a:gd name="T34" fmla="*/ 327 w 390"/>
                <a:gd name="T35" fmla="*/ 771 h 780"/>
                <a:gd name="T36" fmla="*/ 292 w 390"/>
                <a:gd name="T37" fmla="*/ 777 h 780"/>
                <a:gd name="T38" fmla="*/ 251 w 390"/>
                <a:gd name="T39" fmla="*/ 780 h 780"/>
                <a:gd name="T40" fmla="*/ 212 w 390"/>
                <a:gd name="T41" fmla="*/ 775 h 780"/>
                <a:gd name="T42" fmla="*/ 178 w 390"/>
                <a:gd name="T43" fmla="*/ 766 h 780"/>
                <a:gd name="T44" fmla="*/ 148 w 390"/>
                <a:gd name="T45" fmla="*/ 749 h 780"/>
                <a:gd name="T46" fmla="*/ 122 w 390"/>
                <a:gd name="T47" fmla="*/ 727 h 780"/>
                <a:gd name="T48" fmla="*/ 101 w 390"/>
                <a:gd name="T49" fmla="*/ 699 h 780"/>
                <a:gd name="T50" fmla="*/ 86 w 390"/>
                <a:gd name="T51" fmla="*/ 668 h 780"/>
                <a:gd name="T52" fmla="*/ 76 w 390"/>
                <a:gd name="T53" fmla="*/ 633 h 780"/>
                <a:gd name="T54" fmla="*/ 72 w 390"/>
                <a:gd name="T55" fmla="*/ 596 h 780"/>
                <a:gd name="T56" fmla="*/ 72 w 390"/>
                <a:gd name="T57" fmla="*/ 306 h 780"/>
                <a:gd name="T58" fmla="*/ 0 w 390"/>
                <a:gd name="T59" fmla="*/ 306 h 780"/>
                <a:gd name="T60" fmla="*/ 0 w 390"/>
                <a:gd name="T61" fmla="*/ 158 h 780"/>
                <a:gd name="T62" fmla="*/ 72 w 390"/>
                <a:gd name="T63" fmla="*/ 158 h 780"/>
                <a:gd name="T64" fmla="*/ 72 w 390"/>
                <a:gd name="T6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780">
                  <a:moveTo>
                    <a:pt x="72" y="0"/>
                  </a:moveTo>
                  <a:lnTo>
                    <a:pt x="246" y="0"/>
                  </a:lnTo>
                  <a:lnTo>
                    <a:pt x="246" y="158"/>
                  </a:lnTo>
                  <a:lnTo>
                    <a:pt x="390" y="158"/>
                  </a:lnTo>
                  <a:lnTo>
                    <a:pt x="390" y="306"/>
                  </a:lnTo>
                  <a:lnTo>
                    <a:pt x="246" y="306"/>
                  </a:lnTo>
                  <a:lnTo>
                    <a:pt x="246" y="566"/>
                  </a:lnTo>
                  <a:lnTo>
                    <a:pt x="248" y="588"/>
                  </a:lnTo>
                  <a:lnTo>
                    <a:pt x="254" y="605"/>
                  </a:lnTo>
                  <a:lnTo>
                    <a:pt x="265" y="618"/>
                  </a:lnTo>
                  <a:lnTo>
                    <a:pt x="281" y="624"/>
                  </a:lnTo>
                  <a:lnTo>
                    <a:pt x="302" y="627"/>
                  </a:lnTo>
                  <a:lnTo>
                    <a:pt x="332" y="624"/>
                  </a:lnTo>
                  <a:lnTo>
                    <a:pt x="362" y="616"/>
                  </a:lnTo>
                  <a:lnTo>
                    <a:pt x="387" y="605"/>
                  </a:lnTo>
                  <a:lnTo>
                    <a:pt x="387" y="744"/>
                  </a:lnTo>
                  <a:lnTo>
                    <a:pt x="359" y="758"/>
                  </a:lnTo>
                  <a:lnTo>
                    <a:pt x="327" y="771"/>
                  </a:lnTo>
                  <a:lnTo>
                    <a:pt x="292" y="777"/>
                  </a:lnTo>
                  <a:lnTo>
                    <a:pt x="251" y="780"/>
                  </a:lnTo>
                  <a:lnTo>
                    <a:pt x="212" y="775"/>
                  </a:lnTo>
                  <a:lnTo>
                    <a:pt x="178" y="766"/>
                  </a:lnTo>
                  <a:lnTo>
                    <a:pt x="148" y="749"/>
                  </a:lnTo>
                  <a:lnTo>
                    <a:pt x="122" y="727"/>
                  </a:lnTo>
                  <a:lnTo>
                    <a:pt x="101" y="699"/>
                  </a:lnTo>
                  <a:lnTo>
                    <a:pt x="86" y="668"/>
                  </a:lnTo>
                  <a:lnTo>
                    <a:pt x="76" y="633"/>
                  </a:lnTo>
                  <a:lnTo>
                    <a:pt x="72" y="596"/>
                  </a:lnTo>
                  <a:lnTo>
                    <a:pt x="72" y="306"/>
                  </a:lnTo>
                  <a:lnTo>
                    <a:pt x="0" y="306"/>
                  </a:lnTo>
                  <a:lnTo>
                    <a:pt x="0" y="158"/>
                  </a:lnTo>
                  <a:lnTo>
                    <a:pt x="72" y="15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028D7ED2-7F88-446E-8CBD-D8C653280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285" y="5725558"/>
              <a:ext cx="159500" cy="177722"/>
            </a:xfrm>
            <a:custGeom>
              <a:avLst/>
              <a:gdLst>
                <a:gd name="T0" fmla="*/ 352 w 559"/>
                <a:gd name="T1" fmla="*/ 0 h 624"/>
                <a:gd name="T2" fmla="*/ 394 w 559"/>
                <a:gd name="T3" fmla="*/ 3 h 624"/>
                <a:gd name="T4" fmla="*/ 432 w 559"/>
                <a:gd name="T5" fmla="*/ 13 h 624"/>
                <a:gd name="T6" fmla="*/ 464 w 559"/>
                <a:gd name="T7" fmla="*/ 28 h 624"/>
                <a:gd name="T8" fmla="*/ 492 w 559"/>
                <a:gd name="T9" fmla="*/ 50 h 624"/>
                <a:gd name="T10" fmla="*/ 517 w 559"/>
                <a:gd name="T11" fmla="*/ 75 h 624"/>
                <a:gd name="T12" fmla="*/ 536 w 559"/>
                <a:gd name="T13" fmla="*/ 106 h 624"/>
                <a:gd name="T14" fmla="*/ 548 w 559"/>
                <a:gd name="T15" fmla="*/ 142 h 624"/>
                <a:gd name="T16" fmla="*/ 558 w 559"/>
                <a:gd name="T17" fmla="*/ 183 h 624"/>
                <a:gd name="T18" fmla="*/ 559 w 559"/>
                <a:gd name="T19" fmla="*/ 228 h 624"/>
                <a:gd name="T20" fmla="*/ 559 w 559"/>
                <a:gd name="T21" fmla="*/ 624 h 624"/>
                <a:gd name="T22" fmla="*/ 386 w 559"/>
                <a:gd name="T23" fmla="*/ 624 h 624"/>
                <a:gd name="T24" fmla="*/ 386 w 559"/>
                <a:gd name="T25" fmla="*/ 283 h 624"/>
                <a:gd name="T26" fmla="*/ 385 w 559"/>
                <a:gd name="T27" fmla="*/ 250 h 624"/>
                <a:gd name="T28" fmla="*/ 377 w 559"/>
                <a:gd name="T29" fmla="*/ 222 h 624"/>
                <a:gd name="T30" fmla="*/ 366 w 559"/>
                <a:gd name="T31" fmla="*/ 200 h 624"/>
                <a:gd name="T32" fmla="*/ 350 w 559"/>
                <a:gd name="T33" fmla="*/ 181 h 624"/>
                <a:gd name="T34" fmla="*/ 332 w 559"/>
                <a:gd name="T35" fmla="*/ 169 h 624"/>
                <a:gd name="T36" fmla="*/ 308 w 559"/>
                <a:gd name="T37" fmla="*/ 161 h 624"/>
                <a:gd name="T38" fmla="*/ 282 w 559"/>
                <a:gd name="T39" fmla="*/ 158 h 624"/>
                <a:gd name="T40" fmla="*/ 255 w 559"/>
                <a:gd name="T41" fmla="*/ 161 h 624"/>
                <a:gd name="T42" fmla="*/ 232 w 559"/>
                <a:gd name="T43" fmla="*/ 169 h 624"/>
                <a:gd name="T44" fmla="*/ 212 w 559"/>
                <a:gd name="T45" fmla="*/ 181 h 624"/>
                <a:gd name="T46" fmla="*/ 194 w 559"/>
                <a:gd name="T47" fmla="*/ 200 h 624"/>
                <a:gd name="T48" fmla="*/ 184 w 559"/>
                <a:gd name="T49" fmla="*/ 222 h 624"/>
                <a:gd name="T50" fmla="*/ 176 w 559"/>
                <a:gd name="T51" fmla="*/ 250 h 624"/>
                <a:gd name="T52" fmla="*/ 173 w 559"/>
                <a:gd name="T53" fmla="*/ 283 h 624"/>
                <a:gd name="T54" fmla="*/ 173 w 559"/>
                <a:gd name="T55" fmla="*/ 624 h 624"/>
                <a:gd name="T56" fmla="*/ 0 w 559"/>
                <a:gd name="T57" fmla="*/ 624 h 624"/>
                <a:gd name="T58" fmla="*/ 0 w 559"/>
                <a:gd name="T59" fmla="*/ 13 h 624"/>
                <a:gd name="T60" fmla="*/ 173 w 559"/>
                <a:gd name="T61" fmla="*/ 13 h 624"/>
                <a:gd name="T62" fmla="*/ 173 w 559"/>
                <a:gd name="T63" fmla="*/ 99 h 624"/>
                <a:gd name="T64" fmla="*/ 191 w 559"/>
                <a:gd name="T65" fmla="*/ 78 h 624"/>
                <a:gd name="T66" fmla="*/ 212 w 559"/>
                <a:gd name="T67" fmla="*/ 56 h 624"/>
                <a:gd name="T68" fmla="*/ 233 w 559"/>
                <a:gd name="T69" fmla="*/ 39 h 624"/>
                <a:gd name="T70" fmla="*/ 257 w 559"/>
                <a:gd name="T71" fmla="*/ 24 h 624"/>
                <a:gd name="T72" fmla="*/ 285 w 559"/>
                <a:gd name="T73" fmla="*/ 11 h 624"/>
                <a:gd name="T74" fmla="*/ 318 w 559"/>
                <a:gd name="T75" fmla="*/ 3 h 624"/>
                <a:gd name="T76" fmla="*/ 352 w 559"/>
                <a:gd name="T77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624">
                  <a:moveTo>
                    <a:pt x="352" y="0"/>
                  </a:moveTo>
                  <a:lnTo>
                    <a:pt x="394" y="3"/>
                  </a:lnTo>
                  <a:lnTo>
                    <a:pt x="432" y="13"/>
                  </a:lnTo>
                  <a:lnTo>
                    <a:pt x="464" y="28"/>
                  </a:lnTo>
                  <a:lnTo>
                    <a:pt x="492" y="50"/>
                  </a:lnTo>
                  <a:lnTo>
                    <a:pt x="517" y="75"/>
                  </a:lnTo>
                  <a:lnTo>
                    <a:pt x="536" y="106"/>
                  </a:lnTo>
                  <a:lnTo>
                    <a:pt x="548" y="142"/>
                  </a:lnTo>
                  <a:lnTo>
                    <a:pt x="558" y="183"/>
                  </a:lnTo>
                  <a:lnTo>
                    <a:pt x="559" y="228"/>
                  </a:lnTo>
                  <a:lnTo>
                    <a:pt x="559" y="624"/>
                  </a:lnTo>
                  <a:lnTo>
                    <a:pt x="386" y="624"/>
                  </a:lnTo>
                  <a:lnTo>
                    <a:pt x="386" y="283"/>
                  </a:lnTo>
                  <a:lnTo>
                    <a:pt x="385" y="250"/>
                  </a:lnTo>
                  <a:lnTo>
                    <a:pt x="377" y="222"/>
                  </a:lnTo>
                  <a:lnTo>
                    <a:pt x="366" y="200"/>
                  </a:lnTo>
                  <a:lnTo>
                    <a:pt x="350" y="181"/>
                  </a:lnTo>
                  <a:lnTo>
                    <a:pt x="332" y="169"/>
                  </a:lnTo>
                  <a:lnTo>
                    <a:pt x="308" y="161"/>
                  </a:lnTo>
                  <a:lnTo>
                    <a:pt x="282" y="158"/>
                  </a:lnTo>
                  <a:lnTo>
                    <a:pt x="255" y="161"/>
                  </a:lnTo>
                  <a:lnTo>
                    <a:pt x="232" y="169"/>
                  </a:lnTo>
                  <a:lnTo>
                    <a:pt x="212" y="181"/>
                  </a:lnTo>
                  <a:lnTo>
                    <a:pt x="194" y="200"/>
                  </a:lnTo>
                  <a:lnTo>
                    <a:pt x="184" y="222"/>
                  </a:lnTo>
                  <a:lnTo>
                    <a:pt x="176" y="250"/>
                  </a:lnTo>
                  <a:lnTo>
                    <a:pt x="173" y="283"/>
                  </a:lnTo>
                  <a:lnTo>
                    <a:pt x="173" y="624"/>
                  </a:lnTo>
                  <a:lnTo>
                    <a:pt x="0" y="624"/>
                  </a:lnTo>
                  <a:lnTo>
                    <a:pt x="0" y="13"/>
                  </a:lnTo>
                  <a:lnTo>
                    <a:pt x="173" y="13"/>
                  </a:lnTo>
                  <a:lnTo>
                    <a:pt x="173" y="99"/>
                  </a:lnTo>
                  <a:lnTo>
                    <a:pt x="191" y="78"/>
                  </a:lnTo>
                  <a:lnTo>
                    <a:pt x="212" y="56"/>
                  </a:lnTo>
                  <a:lnTo>
                    <a:pt x="233" y="39"/>
                  </a:lnTo>
                  <a:lnTo>
                    <a:pt x="257" y="24"/>
                  </a:lnTo>
                  <a:lnTo>
                    <a:pt x="285" y="11"/>
                  </a:lnTo>
                  <a:lnTo>
                    <a:pt x="318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06F235CC-6B7C-4EE7-820B-C5DE6DCC6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642" y="5729261"/>
              <a:ext cx="49362" cy="17402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5F7BEB84-ED4D-447C-942D-0B096EFFD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029" y="5676001"/>
              <a:ext cx="227979" cy="227279"/>
            </a:xfrm>
            <a:custGeom>
              <a:avLst/>
              <a:gdLst>
                <a:gd name="T0" fmla="*/ 0 w 799"/>
                <a:gd name="T1" fmla="*/ 0 h 798"/>
                <a:gd name="T2" fmla="*/ 191 w 799"/>
                <a:gd name="T3" fmla="*/ 0 h 798"/>
                <a:gd name="T4" fmla="*/ 400 w 799"/>
                <a:gd name="T5" fmla="*/ 336 h 798"/>
                <a:gd name="T6" fmla="*/ 610 w 799"/>
                <a:gd name="T7" fmla="*/ 0 h 798"/>
                <a:gd name="T8" fmla="*/ 799 w 799"/>
                <a:gd name="T9" fmla="*/ 0 h 798"/>
                <a:gd name="T10" fmla="*/ 799 w 799"/>
                <a:gd name="T11" fmla="*/ 798 h 798"/>
                <a:gd name="T12" fmla="*/ 624 w 799"/>
                <a:gd name="T13" fmla="*/ 798 h 798"/>
                <a:gd name="T14" fmla="*/ 624 w 799"/>
                <a:gd name="T15" fmla="*/ 277 h 798"/>
                <a:gd name="T16" fmla="*/ 446 w 799"/>
                <a:gd name="T17" fmla="*/ 547 h 798"/>
                <a:gd name="T18" fmla="*/ 348 w 799"/>
                <a:gd name="T19" fmla="*/ 547 h 798"/>
                <a:gd name="T20" fmla="*/ 174 w 799"/>
                <a:gd name="T21" fmla="*/ 280 h 798"/>
                <a:gd name="T22" fmla="*/ 174 w 799"/>
                <a:gd name="T23" fmla="*/ 798 h 798"/>
                <a:gd name="T24" fmla="*/ 0 w 799"/>
                <a:gd name="T25" fmla="*/ 798 h 798"/>
                <a:gd name="T26" fmla="*/ 0 w 799"/>
                <a:gd name="T27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9" h="798">
                  <a:moveTo>
                    <a:pt x="0" y="0"/>
                  </a:moveTo>
                  <a:lnTo>
                    <a:pt x="191" y="0"/>
                  </a:lnTo>
                  <a:lnTo>
                    <a:pt x="400" y="336"/>
                  </a:lnTo>
                  <a:lnTo>
                    <a:pt x="610" y="0"/>
                  </a:lnTo>
                  <a:lnTo>
                    <a:pt x="799" y="0"/>
                  </a:lnTo>
                  <a:lnTo>
                    <a:pt x="799" y="798"/>
                  </a:lnTo>
                  <a:lnTo>
                    <a:pt x="624" y="798"/>
                  </a:lnTo>
                  <a:lnTo>
                    <a:pt x="624" y="277"/>
                  </a:lnTo>
                  <a:lnTo>
                    <a:pt x="446" y="547"/>
                  </a:lnTo>
                  <a:lnTo>
                    <a:pt x="348" y="547"/>
                  </a:lnTo>
                  <a:lnTo>
                    <a:pt x="174" y="280"/>
                  </a:lnTo>
                  <a:lnTo>
                    <a:pt x="174" y="798"/>
                  </a:lnTo>
                  <a:lnTo>
                    <a:pt x="0" y="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D674BCC6-D6B6-4B37-8255-C52BD4E0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797" y="5626159"/>
              <a:ext cx="68765" cy="68924"/>
            </a:xfrm>
            <a:custGeom>
              <a:avLst/>
              <a:gdLst>
                <a:gd name="T0" fmla="*/ 120 w 241"/>
                <a:gd name="T1" fmla="*/ 0 h 242"/>
                <a:gd name="T2" fmla="*/ 152 w 241"/>
                <a:gd name="T3" fmla="*/ 5 h 242"/>
                <a:gd name="T4" fmla="*/ 180 w 241"/>
                <a:gd name="T5" fmla="*/ 17 h 242"/>
                <a:gd name="T6" fmla="*/ 205 w 241"/>
                <a:gd name="T7" fmla="*/ 36 h 242"/>
                <a:gd name="T8" fmla="*/ 224 w 241"/>
                <a:gd name="T9" fmla="*/ 59 h 242"/>
                <a:gd name="T10" fmla="*/ 237 w 241"/>
                <a:gd name="T11" fmla="*/ 89 h 242"/>
                <a:gd name="T12" fmla="*/ 241 w 241"/>
                <a:gd name="T13" fmla="*/ 122 h 242"/>
                <a:gd name="T14" fmla="*/ 237 w 241"/>
                <a:gd name="T15" fmla="*/ 153 h 242"/>
                <a:gd name="T16" fmla="*/ 224 w 241"/>
                <a:gd name="T17" fmla="*/ 182 h 242"/>
                <a:gd name="T18" fmla="*/ 205 w 241"/>
                <a:gd name="T19" fmla="*/ 206 h 242"/>
                <a:gd name="T20" fmla="*/ 180 w 241"/>
                <a:gd name="T21" fmla="*/ 226 h 242"/>
                <a:gd name="T22" fmla="*/ 152 w 241"/>
                <a:gd name="T23" fmla="*/ 237 h 242"/>
                <a:gd name="T24" fmla="*/ 120 w 241"/>
                <a:gd name="T25" fmla="*/ 242 h 242"/>
                <a:gd name="T26" fmla="*/ 88 w 241"/>
                <a:gd name="T27" fmla="*/ 237 h 242"/>
                <a:gd name="T28" fmla="*/ 59 w 241"/>
                <a:gd name="T29" fmla="*/ 226 h 242"/>
                <a:gd name="T30" fmla="*/ 34 w 241"/>
                <a:gd name="T31" fmla="*/ 206 h 242"/>
                <a:gd name="T32" fmla="*/ 15 w 241"/>
                <a:gd name="T33" fmla="*/ 182 h 242"/>
                <a:gd name="T34" fmla="*/ 3 w 241"/>
                <a:gd name="T35" fmla="*/ 153 h 242"/>
                <a:gd name="T36" fmla="*/ 0 w 241"/>
                <a:gd name="T37" fmla="*/ 122 h 242"/>
                <a:gd name="T38" fmla="*/ 3 w 241"/>
                <a:gd name="T39" fmla="*/ 89 h 242"/>
                <a:gd name="T40" fmla="*/ 15 w 241"/>
                <a:gd name="T41" fmla="*/ 59 h 242"/>
                <a:gd name="T42" fmla="*/ 34 w 241"/>
                <a:gd name="T43" fmla="*/ 36 h 242"/>
                <a:gd name="T44" fmla="*/ 59 w 241"/>
                <a:gd name="T45" fmla="*/ 17 h 242"/>
                <a:gd name="T46" fmla="*/ 88 w 241"/>
                <a:gd name="T47" fmla="*/ 5 h 242"/>
                <a:gd name="T48" fmla="*/ 120 w 241"/>
                <a:gd name="T4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1" h="242">
                  <a:moveTo>
                    <a:pt x="120" y="0"/>
                  </a:moveTo>
                  <a:lnTo>
                    <a:pt x="152" y="5"/>
                  </a:lnTo>
                  <a:lnTo>
                    <a:pt x="180" y="17"/>
                  </a:lnTo>
                  <a:lnTo>
                    <a:pt x="205" y="36"/>
                  </a:lnTo>
                  <a:lnTo>
                    <a:pt x="224" y="59"/>
                  </a:lnTo>
                  <a:lnTo>
                    <a:pt x="237" y="89"/>
                  </a:lnTo>
                  <a:lnTo>
                    <a:pt x="241" y="122"/>
                  </a:lnTo>
                  <a:lnTo>
                    <a:pt x="237" y="153"/>
                  </a:lnTo>
                  <a:lnTo>
                    <a:pt x="224" y="182"/>
                  </a:lnTo>
                  <a:lnTo>
                    <a:pt x="205" y="206"/>
                  </a:lnTo>
                  <a:lnTo>
                    <a:pt x="180" y="226"/>
                  </a:lnTo>
                  <a:lnTo>
                    <a:pt x="152" y="237"/>
                  </a:lnTo>
                  <a:lnTo>
                    <a:pt x="120" y="242"/>
                  </a:lnTo>
                  <a:lnTo>
                    <a:pt x="88" y="237"/>
                  </a:lnTo>
                  <a:lnTo>
                    <a:pt x="59" y="226"/>
                  </a:lnTo>
                  <a:lnTo>
                    <a:pt x="34" y="206"/>
                  </a:lnTo>
                  <a:lnTo>
                    <a:pt x="15" y="182"/>
                  </a:lnTo>
                  <a:lnTo>
                    <a:pt x="3" y="15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15" y="59"/>
                  </a:lnTo>
                  <a:lnTo>
                    <a:pt x="34" y="36"/>
                  </a:lnTo>
                  <a:lnTo>
                    <a:pt x="59" y="17"/>
                  </a:lnTo>
                  <a:lnTo>
                    <a:pt x="88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36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6AF62179-0FB4-4573-8EC5-8555FD78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163" y="6795930"/>
            <a:ext cx="1519554" cy="202253"/>
          </a:xfrm>
        </p:spPr>
        <p:txBody>
          <a:bodyPr/>
          <a:lstStyle>
            <a:lvl1pPr marL="0" algn="r" defTabSz="932418" rtl="0" eaLnBrk="1" latinLnBrk="0" hangingPunct="1">
              <a:defRPr lang="en-NL" sz="816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>
              <a:defRPr/>
            </a:pPr>
            <a:fld id="{5257B4DB-FF93-49F5-8B48-85D85AAA1E51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‹nr.›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63FFF7-C862-48B9-9ECC-1C97DD15AF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240" y="870531"/>
            <a:ext cx="10993474" cy="34486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NL" sz="1836" dirty="0"/>
            </a:lvl1pPr>
          </a:lstStyle>
          <a:p>
            <a:pPr lvl="0"/>
            <a:r>
              <a:rPr lang="en-US"/>
              <a:t>Click to edit subtitle</a:t>
            </a:r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28B6B6-4B56-4B23-891B-0C615E90A6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7240" y="352728"/>
            <a:ext cx="10993473" cy="49760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NL" sz="2856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/>
              <a:t>Click to edit title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9913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A4748-7D2C-7B40-BB5E-6EAF11E1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6CAE7-CA0F-1D43-AC75-0D68CED99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A40E2-9B4A-8645-BE98-B5A00F63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2464-9E55-6C48-8C32-E7519B142C6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C9BC1-27C3-0B45-90CE-FAA18DCC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279EE-BA9F-254E-A431-038A6835D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B7D72-EC64-BD44-8288-21BAA426216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4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4E503C4-808C-4DE8-B5DA-CA5F68BAB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7317" y="1657286"/>
            <a:ext cx="5260540" cy="459223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x-none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6F3798C1-1CC1-43F0-8719-5A58F5B28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5961" y="1657286"/>
            <a:ext cx="5286447" cy="459223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245995-C2EE-4F17-8A09-D56D26CAA557}"/>
              </a:ext>
            </a:extLst>
          </p:cNvPr>
          <p:cNvSpPr/>
          <p:nvPr userDrawn="1"/>
        </p:nvSpPr>
        <p:spPr>
          <a:xfrm>
            <a:off x="1" y="6735068"/>
            <a:ext cx="12434888" cy="263114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4000">
                <a:srgbClr val="606DB1"/>
              </a:gs>
              <a:gs pos="100000">
                <a:srgbClr val="622781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x-none" sz="1222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3491798-E334-4A38-9593-DCFA51C9A5EA}"/>
              </a:ext>
            </a:extLst>
          </p:cNvPr>
          <p:cNvSpPr/>
          <p:nvPr userDrawn="1"/>
        </p:nvSpPr>
        <p:spPr>
          <a:xfrm>
            <a:off x="11149036" y="6778448"/>
            <a:ext cx="531682" cy="222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815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rPr>
              <a:t>© 2018</a:t>
            </a:r>
            <a:endParaRPr lang="x-none" sz="815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A8D036B-2B29-4B91-A576-C720914ED8A2}"/>
              </a:ext>
            </a:extLst>
          </p:cNvPr>
          <p:cNvGrpSpPr/>
          <p:nvPr userDrawn="1"/>
        </p:nvGrpSpPr>
        <p:grpSpPr>
          <a:xfrm>
            <a:off x="11689567" y="6798354"/>
            <a:ext cx="653803" cy="124910"/>
            <a:chOff x="2568029" y="5626159"/>
            <a:chExt cx="1466886" cy="280254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85FF835-5CBC-42F5-95EF-18DEF07BF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050" y="5699355"/>
              <a:ext cx="206865" cy="207058"/>
            </a:xfrm>
            <a:custGeom>
              <a:avLst/>
              <a:gdLst>
                <a:gd name="connsiteX0" fmla="*/ 103290 w 206865"/>
                <a:gd name="connsiteY0" fmla="*/ 52121 h 207058"/>
                <a:gd name="connsiteX1" fmla="*/ 91306 w 206865"/>
                <a:gd name="connsiteY1" fmla="*/ 53260 h 207058"/>
                <a:gd name="connsiteX2" fmla="*/ 80178 w 206865"/>
                <a:gd name="connsiteY2" fmla="*/ 57248 h 207058"/>
                <a:gd name="connsiteX3" fmla="*/ 70762 w 206865"/>
                <a:gd name="connsiteY3" fmla="*/ 63514 h 207058"/>
                <a:gd name="connsiteX4" fmla="*/ 62488 w 206865"/>
                <a:gd name="connsiteY4" fmla="*/ 71488 h 207058"/>
                <a:gd name="connsiteX5" fmla="*/ 56210 w 206865"/>
                <a:gd name="connsiteY5" fmla="*/ 81457 h 207058"/>
                <a:gd name="connsiteX6" fmla="*/ 52501 w 206865"/>
                <a:gd name="connsiteY6" fmla="*/ 92564 h 207058"/>
                <a:gd name="connsiteX7" fmla="*/ 50789 w 206865"/>
                <a:gd name="connsiteY7" fmla="*/ 104527 h 207058"/>
                <a:gd name="connsiteX8" fmla="*/ 52501 w 206865"/>
                <a:gd name="connsiteY8" fmla="*/ 116489 h 207058"/>
                <a:gd name="connsiteX9" fmla="*/ 56210 w 206865"/>
                <a:gd name="connsiteY9" fmla="*/ 127027 h 207058"/>
                <a:gd name="connsiteX10" fmla="*/ 62488 w 206865"/>
                <a:gd name="connsiteY10" fmla="*/ 136995 h 207058"/>
                <a:gd name="connsiteX11" fmla="*/ 70762 w 206865"/>
                <a:gd name="connsiteY11" fmla="*/ 145255 h 207058"/>
                <a:gd name="connsiteX12" fmla="*/ 80178 w 206865"/>
                <a:gd name="connsiteY12" fmla="*/ 151236 h 207058"/>
                <a:gd name="connsiteX13" fmla="*/ 91306 w 206865"/>
                <a:gd name="connsiteY13" fmla="*/ 155223 h 207058"/>
                <a:gd name="connsiteX14" fmla="*/ 103290 w 206865"/>
                <a:gd name="connsiteY14" fmla="*/ 156362 h 207058"/>
                <a:gd name="connsiteX15" fmla="*/ 115274 w 206865"/>
                <a:gd name="connsiteY15" fmla="*/ 155223 h 207058"/>
                <a:gd name="connsiteX16" fmla="*/ 126402 w 206865"/>
                <a:gd name="connsiteY16" fmla="*/ 151236 h 207058"/>
                <a:gd name="connsiteX17" fmla="*/ 136103 w 206865"/>
                <a:gd name="connsiteY17" fmla="*/ 145255 h 207058"/>
                <a:gd name="connsiteX18" fmla="*/ 144093 w 206865"/>
                <a:gd name="connsiteY18" fmla="*/ 136995 h 207058"/>
                <a:gd name="connsiteX19" fmla="*/ 150370 w 206865"/>
                <a:gd name="connsiteY19" fmla="*/ 127027 h 207058"/>
                <a:gd name="connsiteX20" fmla="*/ 154364 w 206865"/>
                <a:gd name="connsiteY20" fmla="*/ 116489 h 207058"/>
                <a:gd name="connsiteX21" fmla="*/ 155791 w 206865"/>
                <a:gd name="connsiteY21" fmla="*/ 104527 h 207058"/>
                <a:gd name="connsiteX22" fmla="*/ 154364 w 206865"/>
                <a:gd name="connsiteY22" fmla="*/ 92564 h 207058"/>
                <a:gd name="connsiteX23" fmla="*/ 150370 w 206865"/>
                <a:gd name="connsiteY23" fmla="*/ 81457 h 207058"/>
                <a:gd name="connsiteX24" fmla="*/ 144093 w 206865"/>
                <a:gd name="connsiteY24" fmla="*/ 71488 h 207058"/>
                <a:gd name="connsiteX25" fmla="*/ 136103 w 206865"/>
                <a:gd name="connsiteY25" fmla="*/ 63514 h 207058"/>
                <a:gd name="connsiteX26" fmla="*/ 126402 w 206865"/>
                <a:gd name="connsiteY26" fmla="*/ 57248 h 207058"/>
                <a:gd name="connsiteX27" fmla="*/ 115274 w 206865"/>
                <a:gd name="connsiteY27" fmla="*/ 53260 h 207058"/>
                <a:gd name="connsiteX28" fmla="*/ 103290 w 206865"/>
                <a:gd name="connsiteY28" fmla="*/ 0 h 207058"/>
                <a:gd name="connsiteX29" fmla="*/ 120124 w 206865"/>
                <a:gd name="connsiteY29" fmla="*/ 1424 h 207058"/>
                <a:gd name="connsiteX30" fmla="*/ 136103 w 206865"/>
                <a:gd name="connsiteY30" fmla="*/ 5412 h 207058"/>
                <a:gd name="connsiteX31" fmla="*/ 150940 w 206865"/>
                <a:gd name="connsiteY31" fmla="*/ 11678 h 207058"/>
                <a:gd name="connsiteX32" fmla="*/ 164636 w 206865"/>
                <a:gd name="connsiteY32" fmla="*/ 19937 h 207058"/>
                <a:gd name="connsiteX33" fmla="*/ 176620 w 206865"/>
                <a:gd name="connsiteY33" fmla="*/ 30190 h 207058"/>
                <a:gd name="connsiteX34" fmla="*/ 186892 w 206865"/>
                <a:gd name="connsiteY34" fmla="*/ 42152 h 207058"/>
                <a:gd name="connsiteX35" fmla="*/ 195452 w 206865"/>
                <a:gd name="connsiteY35" fmla="*/ 56108 h 207058"/>
                <a:gd name="connsiteX36" fmla="*/ 201729 w 206865"/>
                <a:gd name="connsiteY36" fmla="*/ 70634 h 207058"/>
                <a:gd name="connsiteX37" fmla="*/ 205724 w 206865"/>
                <a:gd name="connsiteY37" fmla="*/ 86583 h 207058"/>
                <a:gd name="connsiteX38" fmla="*/ 206865 w 206865"/>
                <a:gd name="connsiteY38" fmla="*/ 103672 h 207058"/>
                <a:gd name="connsiteX39" fmla="*/ 205724 w 206865"/>
                <a:gd name="connsiteY39" fmla="*/ 120476 h 207058"/>
                <a:gd name="connsiteX40" fmla="*/ 201729 w 206865"/>
                <a:gd name="connsiteY40" fmla="*/ 135855 h 207058"/>
                <a:gd name="connsiteX41" fmla="*/ 195452 w 206865"/>
                <a:gd name="connsiteY41" fmla="*/ 151235 h 207058"/>
                <a:gd name="connsiteX42" fmla="*/ 186892 w 206865"/>
                <a:gd name="connsiteY42" fmla="*/ 164337 h 207058"/>
                <a:gd name="connsiteX43" fmla="*/ 176620 w 206865"/>
                <a:gd name="connsiteY43" fmla="*/ 176299 h 207058"/>
                <a:gd name="connsiteX44" fmla="*/ 164636 w 206865"/>
                <a:gd name="connsiteY44" fmla="*/ 187121 h 207058"/>
                <a:gd name="connsiteX45" fmla="*/ 150940 w 206865"/>
                <a:gd name="connsiteY45" fmla="*/ 195381 h 207058"/>
                <a:gd name="connsiteX46" fmla="*/ 136103 w 206865"/>
                <a:gd name="connsiteY46" fmla="*/ 201647 h 207058"/>
                <a:gd name="connsiteX47" fmla="*/ 120124 w 206865"/>
                <a:gd name="connsiteY47" fmla="*/ 205634 h 207058"/>
                <a:gd name="connsiteX48" fmla="*/ 103290 w 206865"/>
                <a:gd name="connsiteY48" fmla="*/ 207058 h 207058"/>
                <a:gd name="connsiteX49" fmla="*/ 86455 w 206865"/>
                <a:gd name="connsiteY49" fmla="*/ 205634 h 207058"/>
                <a:gd name="connsiteX50" fmla="*/ 70762 w 206865"/>
                <a:gd name="connsiteY50" fmla="*/ 201647 h 207058"/>
                <a:gd name="connsiteX51" fmla="*/ 55640 w 206865"/>
                <a:gd name="connsiteY51" fmla="*/ 195381 h 207058"/>
                <a:gd name="connsiteX52" fmla="*/ 42229 w 206865"/>
                <a:gd name="connsiteY52" fmla="*/ 187121 h 207058"/>
                <a:gd name="connsiteX53" fmla="*/ 30245 w 206865"/>
                <a:gd name="connsiteY53" fmla="*/ 176299 h 207058"/>
                <a:gd name="connsiteX54" fmla="*/ 19688 w 206865"/>
                <a:gd name="connsiteY54" fmla="*/ 164337 h 207058"/>
                <a:gd name="connsiteX55" fmla="*/ 11128 w 206865"/>
                <a:gd name="connsiteY55" fmla="*/ 151235 h 207058"/>
                <a:gd name="connsiteX56" fmla="*/ 4851 w 206865"/>
                <a:gd name="connsiteY56" fmla="*/ 135855 h 207058"/>
                <a:gd name="connsiteX57" fmla="*/ 1427 w 206865"/>
                <a:gd name="connsiteY57" fmla="*/ 120476 h 207058"/>
                <a:gd name="connsiteX58" fmla="*/ 0 w 206865"/>
                <a:gd name="connsiteY58" fmla="*/ 103672 h 207058"/>
                <a:gd name="connsiteX59" fmla="*/ 1427 w 206865"/>
                <a:gd name="connsiteY59" fmla="*/ 86583 h 207058"/>
                <a:gd name="connsiteX60" fmla="*/ 4851 w 206865"/>
                <a:gd name="connsiteY60" fmla="*/ 70634 h 207058"/>
                <a:gd name="connsiteX61" fmla="*/ 11128 w 206865"/>
                <a:gd name="connsiteY61" fmla="*/ 56108 h 207058"/>
                <a:gd name="connsiteX62" fmla="*/ 19688 w 206865"/>
                <a:gd name="connsiteY62" fmla="*/ 42152 h 207058"/>
                <a:gd name="connsiteX63" fmla="*/ 30245 w 206865"/>
                <a:gd name="connsiteY63" fmla="*/ 30190 h 207058"/>
                <a:gd name="connsiteX64" fmla="*/ 42229 w 206865"/>
                <a:gd name="connsiteY64" fmla="*/ 19937 h 207058"/>
                <a:gd name="connsiteX65" fmla="*/ 55640 w 206865"/>
                <a:gd name="connsiteY65" fmla="*/ 11678 h 207058"/>
                <a:gd name="connsiteX66" fmla="*/ 70762 w 206865"/>
                <a:gd name="connsiteY66" fmla="*/ 5412 h 207058"/>
                <a:gd name="connsiteX67" fmla="*/ 86455 w 206865"/>
                <a:gd name="connsiteY67" fmla="*/ 1424 h 207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06865" h="207058">
                  <a:moveTo>
                    <a:pt x="103290" y="52121"/>
                  </a:moveTo>
                  <a:lnTo>
                    <a:pt x="91306" y="53260"/>
                  </a:lnTo>
                  <a:lnTo>
                    <a:pt x="80178" y="57248"/>
                  </a:lnTo>
                  <a:lnTo>
                    <a:pt x="70762" y="63514"/>
                  </a:lnTo>
                  <a:lnTo>
                    <a:pt x="62488" y="71488"/>
                  </a:lnTo>
                  <a:lnTo>
                    <a:pt x="56210" y="81457"/>
                  </a:lnTo>
                  <a:lnTo>
                    <a:pt x="52501" y="92564"/>
                  </a:lnTo>
                  <a:lnTo>
                    <a:pt x="50789" y="104527"/>
                  </a:lnTo>
                  <a:lnTo>
                    <a:pt x="52501" y="116489"/>
                  </a:lnTo>
                  <a:lnTo>
                    <a:pt x="56210" y="127027"/>
                  </a:lnTo>
                  <a:lnTo>
                    <a:pt x="62488" y="136995"/>
                  </a:lnTo>
                  <a:lnTo>
                    <a:pt x="70762" y="145255"/>
                  </a:lnTo>
                  <a:lnTo>
                    <a:pt x="80178" y="151236"/>
                  </a:lnTo>
                  <a:lnTo>
                    <a:pt x="91306" y="155223"/>
                  </a:lnTo>
                  <a:lnTo>
                    <a:pt x="103290" y="156362"/>
                  </a:lnTo>
                  <a:lnTo>
                    <a:pt x="115274" y="155223"/>
                  </a:lnTo>
                  <a:lnTo>
                    <a:pt x="126402" y="151236"/>
                  </a:lnTo>
                  <a:lnTo>
                    <a:pt x="136103" y="145255"/>
                  </a:lnTo>
                  <a:lnTo>
                    <a:pt x="144093" y="136995"/>
                  </a:lnTo>
                  <a:lnTo>
                    <a:pt x="150370" y="127027"/>
                  </a:lnTo>
                  <a:lnTo>
                    <a:pt x="154364" y="116489"/>
                  </a:lnTo>
                  <a:lnTo>
                    <a:pt x="155791" y="104527"/>
                  </a:lnTo>
                  <a:lnTo>
                    <a:pt x="154364" y="92564"/>
                  </a:lnTo>
                  <a:lnTo>
                    <a:pt x="150370" y="81457"/>
                  </a:lnTo>
                  <a:lnTo>
                    <a:pt x="144093" y="71488"/>
                  </a:lnTo>
                  <a:lnTo>
                    <a:pt x="136103" y="63514"/>
                  </a:lnTo>
                  <a:lnTo>
                    <a:pt x="126402" y="57248"/>
                  </a:lnTo>
                  <a:lnTo>
                    <a:pt x="115274" y="53260"/>
                  </a:lnTo>
                  <a:close/>
                  <a:moveTo>
                    <a:pt x="103290" y="0"/>
                  </a:moveTo>
                  <a:lnTo>
                    <a:pt x="120124" y="1424"/>
                  </a:lnTo>
                  <a:lnTo>
                    <a:pt x="136103" y="5412"/>
                  </a:lnTo>
                  <a:lnTo>
                    <a:pt x="150940" y="11678"/>
                  </a:lnTo>
                  <a:lnTo>
                    <a:pt x="164636" y="19937"/>
                  </a:lnTo>
                  <a:lnTo>
                    <a:pt x="176620" y="30190"/>
                  </a:lnTo>
                  <a:lnTo>
                    <a:pt x="186892" y="42152"/>
                  </a:lnTo>
                  <a:lnTo>
                    <a:pt x="195452" y="56108"/>
                  </a:lnTo>
                  <a:lnTo>
                    <a:pt x="201729" y="70634"/>
                  </a:lnTo>
                  <a:lnTo>
                    <a:pt x="205724" y="86583"/>
                  </a:lnTo>
                  <a:lnTo>
                    <a:pt x="206865" y="103672"/>
                  </a:lnTo>
                  <a:lnTo>
                    <a:pt x="205724" y="120476"/>
                  </a:lnTo>
                  <a:lnTo>
                    <a:pt x="201729" y="135855"/>
                  </a:lnTo>
                  <a:lnTo>
                    <a:pt x="195452" y="151235"/>
                  </a:lnTo>
                  <a:lnTo>
                    <a:pt x="186892" y="164337"/>
                  </a:lnTo>
                  <a:lnTo>
                    <a:pt x="176620" y="176299"/>
                  </a:lnTo>
                  <a:lnTo>
                    <a:pt x="164636" y="187121"/>
                  </a:lnTo>
                  <a:lnTo>
                    <a:pt x="150940" y="195381"/>
                  </a:lnTo>
                  <a:lnTo>
                    <a:pt x="136103" y="201647"/>
                  </a:lnTo>
                  <a:lnTo>
                    <a:pt x="120124" y="205634"/>
                  </a:lnTo>
                  <a:lnTo>
                    <a:pt x="103290" y="207058"/>
                  </a:lnTo>
                  <a:lnTo>
                    <a:pt x="86455" y="205634"/>
                  </a:lnTo>
                  <a:lnTo>
                    <a:pt x="70762" y="201647"/>
                  </a:lnTo>
                  <a:lnTo>
                    <a:pt x="55640" y="195381"/>
                  </a:lnTo>
                  <a:lnTo>
                    <a:pt x="42229" y="187121"/>
                  </a:lnTo>
                  <a:lnTo>
                    <a:pt x="30245" y="176299"/>
                  </a:lnTo>
                  <a:lnTo>
                    <a:pt x="19688" y="164337"/>
                  </a:lnTo>
                  <a:lnTo>
                    <a:pt x="11128" y="151235"/>
                  </a:lnTo>
                  <a:lnTo>
                    <a:pt x="4851" y="135855"/>
                  </a:lnTo>
                  <a:lnTo>
                    <a:pt x="1427" y="120476"/>
                  </a:lnTo>
                  <a:lnTo>
                    <a:pt x="0" y="103672"/>
                  </a:lnTo>
                  <a:lnTo>
                    <a:pt x="1427" y="86583"/>
                  </a:lnTo>
                  <a:lnTo>
                    <a:pt x="4851" y="70634"/>
                  </a:lnTo>
                  <a:lnTo>
                    <a:pt x="11128" y="56108"/>
                  </a:lnTo>
                  <a:lnTo>
                    <a:pt x="19688" y="42152"/>
                  </a:lnTo>
                  <a:lnTo>
                    <a:pt x="30245" y="30190"/>
                  </a:lnTo>
                  <a:lnTo>
                    <a:pt x="42229" y="19937"/>
                  </a:lnTo>
                  <a:lnTo>
                    <a:pt x="55640" y="11678"/>
                  </a:lnTo>
                  <a:lnTo>
                    <a:pt x="70762" y="5412"/>
                  </a:lnTo>
                  <a:lnTo>
                    <a:pt x="86455" y="142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nl-NL" sz="1833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5CB018DF-AFA7-46FF-AD4F-EDF4F9CE6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113" y="5703912"/>
              <a:ext cx="99580" cy="199368"/>
            </a:xfrm>
            <a:custGeom>
              <a:avLst/>
              <a:gdLst>
                <a:gd name="T0" fmla="*/ 229 w 349"/>
                <a:gd name="T1" fmla="*/ 0 h 700"/>
                <a:gd name="T2" fmla="*/ 349 w 349"/>
                <a:gd name="T3" fmla="*/ 0 h 700"/>
                <a:gd name="T4" fmla="*/ 349 w 349"/>
                <a:gd name="T5" fmla="*/ 700 h 700"/>
                <a:gd name="T6" fmla="*/ 175 w 349"/>
                <a:gd name="T7" fmla="*/ 700 h 700"/>
                <a:gd name="T8" fmla="*/ 175 w 349"/>
                <a:gd name="T9" fmla="*/ 178 h 700"/>
                <a:gd name="T10" fmla="*/ 36 w 349"/>
                <a:gd name="T11" fmla="*/ 212 h 700"/>
                <a:gd name="T12" fmla="*/ 0 w 349"/>
                <a:gd name="T13" fmla="*/ 69 h 700"/>
                <a:gd name="T14" fmla="*/ 229 w 349"/>
                <a:gd name="T15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9" h="700">
                  <a:moveTo>
                    <a:pt x="229" y="0"/>
                  </a:moveTo>
                  <a:lnTo>
                    <a:pt x="349" y="0"/>
                  </a:lnTo>
                  <a:lnTo>
                    <a:pt x="349" y="700"/>
                  </a:lnTo>
                  <a:lnTo>
                    <a:pt x="175" y="700"/>
                  </a:lnTo>
                  <a:lnTo>
                    <a:pt x="175" y="178"/>
                  </a:lnTo>
                  <a:lnTo>
                    <a:pt x="36" y="212"/>
                  </a:lnTo>
                  <a:lnTo>
                    <a:pt x="0" y="69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3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F3EBC07-7A03-4AC1-9617-0B13583EE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933" y="5757742"/>
              <a:ext cx="117556" cy="117627"/>
            </a:xfrm>
            <a:custGeom>
              <a:avLst/>
              <a:gdLst>
                <a:gd name="T0" fmla="*/ 206 w 412"/>
                <a:gd name="T1" fmla="*/ 0 h 413"/>
                <a:gd name="T2" fmla="*/ 248 w 412"/>
                <a:gd name="T3" fmla="*/ 4 h 413"/>
                <a:gd name="T4" fmla="*/ 287 w 412"/>
                <a:gd name="T5" fmla="*/ 17 h 413"/>
                <a:gd name="T6" fmla="*/ 321 w 412"/>
                <a:gd name="T7" fmla="*/ 35 h 413"/>
                <a:gd name="T8" fmla="*/ 353 w 412"/>
                <a:gd name="T9" fmla="*/ 60 h 413"/>
                <a:gd name="T10" fmla="*/ 378 w 412"/>
                <a:gd name="T11" fmla="*/ 92 h 413"/>
                <a:gd name="T12" fmla="*/ 396 w 412"/>
                <a:gd name="T13" fmla="*/ 126 h 413"/>
                <a:gd name="T14" fmla="*/ 409 w 412"/>
                <a:gd name="T15" fmla="*/ 165 h 413"/>
                <a:gd name="T16" fmla="*/ 412 w 412"/>
                <a:gd name="T17" fmla="*/ 207 h 413"/>
                <a:gd name="T18" fmla="*/ 409 w 412"/>
                <a:gd name="T19" fmla="*/ 248 h 413"/>
                <a:gd name="T20" fmla="*/ 396 w 412"/>
                <a:gd name="T21" fmla="*/ 287 h 413"/>
                <a:gd name="T22" fmla="*/ 378 w 412"/>
                <a:gd name="T23" fmla="*/ 322 h 413"/>
                <a:gd name="T24" fmla="*/ 353 w 412"/>
                <a:gd name="T25" fmla="*/ 352 h 413"/>
                <a:gd name="T26" fmla="*/ 321 w 412"/>
                <a:gd name="T27" fmla="*/ 377 h 413"/>
                <a:gd name="T28" fmla="*/ 287 w 412"/>
                <a:gd name="T29" fmla="*/ 396 h 413"/>
                <a:gd name="T30" fmla="*/ 248 w 412"/>
                <a:gd name="T31" fmla="*/ 408 h 413"/>
                <a:gd name="T32" fmla="*/ 206 w 412"/>
                <a:gd name="T33" fmla="*/ 413 h 413"/>
                <a:gd name="T34" fmla="*/ 164 w 412"/>
                <a:gd name="T35" fmla="*/ 408 h 413"/>
                <a:gd name="T36" fmla="*/ 127 w 412"/>
                <a:gd name="T37" fmla="*/ 396 h 413"/>
                <a:gd name="T38" fmla="*/ 91 w 412"/>
                <a:gd name="T39" fmla="*/ 377 h 413"/>
                <a:gd name="T40" fmla="*/ 61 w 412"/>
                <a:gd name="T41" fmla="*/ 352 h 413"/>
                <a:gd name="T42" fmla="*/ 36 w 412"/>
                <a:gd name="T43" fmla="*/ 322 h 413"/>
                <a:gd name="T44" fmla="*/ 16 w 412"/>
                <a:gd name="T45" fmla="*/ 287 h 413"/>
                <a:gd name="T46" fmla="*/ 5 w 412"/>
                <a:gd name="T47" fmla="*/ 248 h 413"/>
                <a:gd name="T48" fmla="*/ 0 w 412"/>
                <a:gd name="T49" fmla="*/ 207 h 413"/>
                <a:gd name="T50" fmla="*/ 5 w 412"/>
                <a:gd name="T51" fmla="*/ 165 h 413"/>
                <a:gd name="T52" fmla="*/ 16 w 412"/>
                <a:gd name="T53" fmla="*/ 126 h 413"/>
                <a:gd name="T54" fmla="*/ 36 w 412"/>
                <a:gd name="T55" fmla="*/ 92 h 413"/>
                <a:gd name="T56" fmla="*/ 61 w 412"/>
                <a:gd name="T57" fmla="*/ 60 h 413"/>
                <a:gd name="T58" fmla="*/ 91 w 412"/>
                <a:gd name="T59" fmla="*/ 35 h 413"/>
                <a:gd name="T60" fmla="*/ 127 w 412"/>
                <a:gd name="T61" fmla="*/ 17 h 413"/>
                <a:gd name="T62" fmla="*/ 164 w 412"/>
                <a:gd name="T63" fmla="*/ 4 h 413"/>
                <a:gd name="T64" fmla="*/ 206 w 412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2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3" y="60"/>
                  </a:lnTo>
                  <a:lnTo>
                    <a:pt x="378" y="92"/>
                  </a:lnTo>
                  <a:lnTo>
                    <a:pt x="396" y="126"/>
                  </a:lnTo>
                  <a:lnTo>
                    <a:pt x="409" y="165"/>
                  </a:lnTo>
                  <a:lnTo>
                    <a:pt x="412" y="207"/>
                  </a:lnTo>
                  <a:lnTo>
                    <a:pt x="409" y="248"/>
                  </a:lnTo>
                  <a:lnTo>
                    <a:pt x="396" y="287"/>
                  </a:lnTo>
                  <a:lnTo>
                    <a:pt x="378" y="322"/>
                  </a:lnTo>
                  <a:lnTo>
                    <a:pt x="353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4" y="408"/>
                  </a:lnTo>
                  <a:lnTo>
                    <a:pt x="127" y="396"/>
                  </a:lnTo>
                  <a:lnTo>
                    <a:pt x="91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6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6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1" y="35"/>
                  </a:lnTo>
                  <a:lnTo>
                    <a:pt x="127" y="17"/>
                  </a:lnTo>
                  <a:lnTo>
                    <a:pt x="164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3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993D0EE0-017D-427C-B466-7A60CB3D6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367" y="5757742"/>
              <a:ext cx="117842" cy="117627"/>
            </a:xfrm>
            <a:custGeom>
              <a:avLst/>
              <a:gdLst>
                <a:gd name="T0" fmla="*/ 206 w 413"/>
                <a:gd name="T1" fmla="*/ 0 h 413"/>
                <a:gd name="T2" fmla="*/ 248 w 413"/>
                <a:gd name="T3" fmla="*/ 4 h 413"/>
                <a:gd name="T4" fmla="*/ 287 w 413"/>
                <a:gd name="T5" fmla="*/ 17 h 413"/>
                <a:gd name="T6" fmla="*/ 321 w 413"/>
                <a:gd name="T7" fmla="*/ 35 h 413"/>
                <a:gd name="T8" fmla="*/ 352 w 413"/>
                <a:gd name="T9" fmla="*/ 60 h 413"/>
                <a:gd name="T10" fmla="*/ 377 w 413"/>
                <a:gd name="T11" fmla="*/ 92 h 413"/>
                <a:gd name="T12" fmla="*/ 396 w 413"/>
                <a:gd name="T13" fmla="*/ 126 h 413"/>
                <a:gd name="T14" fmla="*/ 408 w 413"/>
                <a:gd name="T15" fmla="*/ 165 h 413"/>
                <a:gd name="T16" fmla="*/ 413 w 413"/>
                <a:gd name="T17" fmla="*/ 207 h 413"/>
                <a:gd name="T18" fmla="*/ 408 w 413"/>
                <a:gd name="T19" fmla="*/ 248 h 413"/>
                <a:gd name="T20" fmla="*/ 396 w 413"/>
                <a:gd name="T21" fmla="*/ 287 h 413"/>
                <a:gd name="T22" fmla="*/ 377 w 413"/>
                <a:gd name="T23" fmla="*/ 322 h 413"/>
                <a:gd name="T24" fmla="*/ 352 w 413"/>
                <a:gd name="T25" fmla="*/ 352 h 413"/>
                <a:gd name="T26" fmla="*/ 321 w 413"/>
                <a:gd name="T27" fmla="*/ 377 h 413"/>
                <a:gd name="T28" fmla="*/ 287 w 413"/>
                <a:gd name="T29" fmla="*/ 396 h 413"/>
                <a:gd name="T30" fmla="*/ 248 w 413"/>
                <a:gd name="T31" fmla="*/ 408 h 413"/>
                <a:gd name="T32" fmla="*/ 206 w 413"/>
                <a:gd name="T33" fmla="*/ 413 h 413"/>
                <a:gd name="T34" fmla="*/ 165 w 413"/>
                <a:gd name="T35" fmla="*/ 408 h 413"/>
                <a:gd name="T36" fmla="*/ 126 w 413"/>
                <a:gd name="T37" fmla="*/ 396 h 413"/>
                <a:gd name="T38" fmla="*/ 90 w 413"/>
                <a:gd name="T39" fmla="*/ 377 h 413"/>
                <a:gd name="T40" fmla="*/ 61 w 413"/>
                <a:gd name="T41" fmla="*/ 352 h 413"/>
                <a:gd name="T42" fmla="*/ 36 w 413"/>
                <a:gd name="T43" fmla="*/ 322 h 413"/>
                <a:gd name="T44" fmla="*/ 17 w 413"/>
                <a:gd name="T45" fmla="*/ 287 h 413"/>
                <a:gd name="T46" fmla="*/ 5 w 413"/>
                <a:gd name="T47" fmla="*/ 248 h 413"/>
                <a:gd name="T48" fmla="*/ 0 w 413"/>
                <a:gd name="T49" fmla="*/ 207 h 413"/>
                <a:gd name="T50" fmla="*/ 5 w 413"/>
                <a:gd name="T51" fmla="*/ 165 h 413"/>
                <a:gd name="T52" fmla="*/ 17 w 413"/>
                <a:gd name="T53" fmla="*/ 126 h 413"/>
                <a:gd name="T54" fmla="*/ 36 w 413"/>
                <a:gd name="T55" fmla="*/ 92 h 413"/>
                <a:gd name="T56" fmla="*/ 61 w 413"/>
                <a:gd name="T57" fmla="*/ 60 h 413"/>
                <a:gd name="T58" fmla="*/ 90 w 413"/>
                <a:gd name="T59" fmla="*/ 35 h 413"/>
                <a:gd name="T60" fmla="*/ 126 w 413"/>
                <a:gd name="T61" fmla="*/ 17 h 413"/>
                <a:gd name="T62" fmla="*/ 165 w 413"/>
                <a:gd name="T63" fmla="*/ 4 h 413"/>
                <a:gd name="T64" fmla="*/ 206 w 413"/>
                <a:gd name="T6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3" h="413">
                  <a:moveTo>
                    <a:pt x="206" y="0"/>
                  </a:moveTo>
                  <a:lnTo>
                    <a:pt x="248" y="4"/>
                  </a:lnTo>
                  <a:lnTo>
                    <a:pt x="287" y="17"/>
                  </a:lnTo>
                  <a:lnTo>
                    <a:pt x="321" y="35"/>
                  </a:lnTo>
                  <a:lnTo>
                    <a:pt x="352" y="60"/>
                  </a:lnTo>
                  <a:lnTo>
                    <a:pt x="377" y="92"/>
                  </a:lnTo>
                  <a:lnTo>
                    <a:pt x="396" y="126"/>
                  </a:lnTo>
                  <a:lnTo>
                    <a:pt x="408" y="165"/>
                  </a:lnTo>
                  <a:lnTo>
                    <a:pt x="413" y="207"/>
                  </a:lnTo>
                  <a:lnTo>
                    <a:pt x="408" y="248"/>
                  </a:lnTo>
                  <a:lnTo>
                    <a:pt x="396" y="287"/>
                  </a:lnTo>
                  <a:lnTo>
                    <a:pt x="377" y="322"/>
                  </a:lnTo>
                  <a:lnTo>
                    <a:pt x="352" y="352"/>
                  </a:lnTo>
                  <a:lnTo>
                    <a:pt x="321" y="377"/>
                  </a:lnTo>
                  <a:lnTo>
                    <a:pt x="287" y="396"/>
                  </a:lnTo>
                  <a:lnTo>
                    <a:pt x="248" y="408"/>
                  </a:lnTo>
                  <a:lnTo>
                    <a:pt x="206" y="413"/>
                  </a:lnTo>
                  <a:lnTo>
                    <a:pt x="165" y="408"/>
                  </a:lnTo>
                  <a:lnTo>
                    <a:pt x="126" y="396"/>
                  </a:lnTo>
                  <a:lnTo>
                    <a:pt x="90" y="377"/>
                  </a:lnTo>
                  <a:lnTo>
                    <a:pt x="61" y="352"/>
                  </a:lnTo>
                  <a:lnTo>
                    <a:pt x="36" y="322"/>
                  </a:lnTo>
                  <a:lnTo>
                    <a:pt x="17" y="287"/>
                  </a:lnTo>
                  <a:lnTo>
                    <a:pt x="5" y="248"/>
                  </a:lnTo>
                  <a:lnTo>
                    <a:pt x="0" y="207"/>
                  </a:lnTo>
                  <a:lnTo>
                    <a:pt x="5" y="165"/>
                  </a:lnTo>
                  <a:lnTo>
                    <a:pt x="17" y="126"/>
                  </a:lnTo>
                  <a:lnTo>
                    <a:pt x="36" y="92"/>
                  </a:lnTo>
                  <a:lnTo>
                    <a:pt x="61" y="60"/>
                  </a:lnTo>
                  <a:lnTo>
                    <a:pt x="90" y="35"/>
                  </a:lnTo>
                  <a:lnTo>
                    <a:pt x="126" y="17"/>
                  </a:lnTo>
                  <a:lnTo>
                    <a:pt x="165" y="4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3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133567D3-C98C-4431-9B2F-BADDF80BA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7724" y="5684260"/>
              <a:ext cx="111279" cy="222153"/>
            </a:xfrm>
            <a:custGeom>
              <a:avLst/>
              <a:gdLst>
                <a:gd name="T0" fmla="*/ 72 w 390"/>
                <a:gd name="T1" fmla="*/ 0 h 780"/>
                <a:gd name="T2" fmla="*/ 246 w 390"/>
                <a:gd name="T3" fmla="*/ 0 h 780"/>
                <a:gd name="T4" fmla="*/ 246 w 390"/>
                <a:gd name="T5" fmla="*/ 158 h 780"/>
                <a:gd name="T6" fmla="*/ 390 w 390"/>
                <a:gd name="T7" fmla="*/ 158 h 780"/>
                <a:gd name="T8" fmla="*/ 390 w 390"/>
                <a:gd name="T9" fmla="*/ 306 h 780"/>
                <a:gd name="T10" fmla="*/ 246 w 390"/>
                <a:gd name="T11" fmla="*/ 306 h 780"/>
                <a:gd name="T12" fmla="*/ 246 w 390"/>
                <a:gd name="T13" fmla="*/ 566 h 780"/>
                <a:gd name="T14" fmla="*/ 248 w 390"/>
                <a:gd name="T15" fmla="*/ 588 h 780"/>
                <a:gd name="T16" fmla="*/ 254 w 390"/>
                <a:gd name="T17" fmla="*/ 605 h 780"/>
                <a:gd name="T18" fmla="*/ 265 w 390"/>
                <a:gd name="T19" fmla="*/ 618 h 780"/>
                <a:gd name="T20" fmla="*/ 281 w 390"/>
                <a:gd name="T21" fmla="*/ 624 h 780"/>
                <a:gd name="T22" fmla="*/ 302 w 390"/>
                <a:gd name="T23" fmla="*/ 627 h 780"/>
                <a:gd name="T24" fmla="*/ 332 w 390"/>
                <a:gd name="T25" fmla="*/ 624 h 780"/>
                <a:gd name="T26" fmla="*/ 362 w 390"/>
                <a:gd name="T27" fmla="*/ 616 h 780"/>
                <a:gd name="T28" fmla="*/ 387 w 390"/>
                <a:gd name="T29" fmla="*/ 605 h 780"/>
                <a:gd name="T30" fmla="*/ 387 w 390"/>
                <a:gd name="T31" fmla="*/ 744 h 780"/>
                <a:gd name="T32" fmla="*/ 359 w 390"/>
                <a:gd name="T33" fmla="*/ 758 h 780"/>
                <a:gd name="T34" fmla="*/ 327 w 390"/>
                <a:gd name="T35" fmla="*/ 771 h 780"/>
                <a:gd name="T36" fmla="*/ 292 w 390"/>
                <a:gd name="T37" fmla="*/ 777 h 780"/>
                <a:gd name="T38" fmla="*/ 251 w 390"/>
                <a:gd name="T39" fmla="*/ 780 h 780"/>
                <a:gd name="T40" fmla="*/ 212 w 390"/>
                <a:gd name="T41" fmla="*/ 775 h 780"/>
                <a:gd name="T42" fmla="*/ 178 w 390"/>
                <a:gd name="T43" fmla="*/ 766 h 780"/>
                <a:gd name="T44" fmla="*/ 148 w 390"/>
                <a:gd name="T45" fmla="*/ 749 h 780"/>
                <a:gd name="T46" fmla="*/ 122 w 390"/>
                <a:gd name="T47" fmla="*/ 727 h 780"/>
                <a:gd name="T48" fmla="*/ 101 w 390"/>
                <a:gd name="T49" fmla="*/ 699 h 780"/>
                <a:gd name="T50" fmla="*/ 86 w 390"/>
                <a:gd name="T51" fmla="*/ 668 h 780"/>
                <a:gd name="T52" fmla="*/ 76 w 390"/>
                <a:gd name="T53" fmla="*/ 633 h 780"/>
                <a:gd name="T54" fmla="*/ 72 w 390"/>
                <a:gd name="T55" fmla="*/ 596 h 780"/>
                <a:gd name="T56" fmla="*/ 72 w 390"/>
                <a:gd name="T57" fmla="*/ 306 h 780"/>
                <a:gd name="T58" fmla="*/ 0 w 390"/>
                <a:gd name="T59" fmla="*/ 306 h 780"/>
                <a:gd name="T60" fmla="*/ 0 w 390"/>
                <a:gd name="T61" fmla="*/ 158 h 780"/>
                <a:gd name="T62" fmla="*/ 72 w 390"/>
                <a:gd name="T63" fmla="*/ 158 h 780"/>
                <a:gd name="T64" fmla="*/ 72 w 390"/>
                <a:gd name="T65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780">
                  <a:moveTo>
                    <a:pt x="72" y="0"/>
                  </a:moveTo>
                  <a:lnTo>
                    <a:pt x="246" y="0"/>
                  </a:lnTo>
                  <a:lnTo>
                    <a:pt x="246" y="158"/>
                  </a:lnTo>
                  <a:lnTo>
                    <a:pt x="390" y="158"/>
                  </a:lnTo>
                  <a:lnTo>
                    <a:pt x="390" y="306"/>
                  </a:lnTo>
                  <a:lnTo>
                    <a:pt x="246" y="306"/>
                  </a:lnTo>
                  <a:lnTo>
                    <a:pt x="246" y="566"/>
                  </a:lnTo>
                  <a:lnTo>
                    <a:pt x="248" y="588"/>
                  </a:lnTo>
                  <a:lnTo>
                    <a:pt x="254" y="605"/>
                  </a:lnTo>
                  <a:lnTo>
                    <a:pt x="265" y="618"/>
                  </a:lnTo>
                  <a:lnTo>
                    <a:pt x="281" y="624"/>
                  </a:lnTo>
                  <a:lnTo>
                    <a:pt x="302" y="627"/>
                  </a:lnTo>
                  <a:lnTo>
                    <a:pt x="332" y="624"/>
                  </a:lnTo>
                  <a:lnTo>
                    <a:pt x="362" y="616"/>
                  </a:lnTo>
                  <a:lnTo>
                    <a:pt x="387" y="605"/>
                  </a:lnTo>
                  <a:lnTo>
                    <a:pt x="387" y="744"/>
                  </a:lnTo>
                  <a:lnTo>
                    <a:pt x="359" y="758"/>
                  </a:lnTo>
                  <a:lnTo>
                    <a:pt x="327" y="771"/>
                  </a:lnTo>
                  <a:lnTo>
                    <a:pt x="292" y="777"/>
                  </a:lnTo>
                  <a:lnTo>
                    <a:pt x="251" y="780"/>
                  </a:lnTo>
                  <a:lnTo>
                    <a:pt x="212" y="775"/>
                  </a:lnTo>
                  <a:lnTo>
                    <a:pt x="178" y="766"/>
                  </a:lnTo>
                  <a:lnTo>
                    <a:pt x="148" y="749"/>
                  </a:lnTo>
                  <a:lnTo>
                    <a:pt x="122" y="727"/>
                  </a:lnTo>
                  <a:lnTo>
                    <a:pt x="101" y="699"/>
                  </a:lnTo>
                  <a:lnTo>
                    <a:pt x="86" y="668"/>
                  </a:lnTo>
                  <a:lnTo>
                    <a:pt x="76" y="633"/>
                  </a:lnTo>
                  <a:lnTo>
                    <a:pt x="72" y="596"/>
                  </a:lnTo>
                  <a:lnTo>
                    <a:pt x="72" y="306"/>
                  </a:lnTo>
                  <a:lnTo>
                    <a:pt x="0" y="306"/>
                  </a:lnTo>
                  <a:lnTo>
                    <a:pt x="0" y="158"/>
                  </a:lnTo>
                  <a:lnTo>
                    <a:pt x="72" y="158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3"/>
            </a:p>
          </p:txBody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10B23CB3-8E55-49F2-A54B-B60AFB8E8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285" y="5725558"/>
              <a:ext cx="159500" cy="177722"/>
            </a:xfrm>
            <a:custGeom>
              <a:avLst/>
              <a:gdLst>
                <a:gd name="T0" fmla="*/ 352 w 559"/>
                <a:gd name="T1" fmla="*/ 0 h 624"/>
                <a:gd name="T2" fmla="*/ 394 w 559"/>
                <a:gd name="T3" fmla="*/ 3 h 624"/>
                <a:gd name="T4" fmla="*/ 432 w 559"/>
                <a:gd name="T5" fmla="*/ 13 h 624"/>
                <a:gd name="T6" fmla="*/ 464 w 559"/>
                <a:gd name="T7" fmla="*/ 28 h 624"/>
                <a:gd name="T8" fmla="*/ 492 w 559"/>
                <a:gd name="T9" fmla="*/ 50 h 624"/>
                <a:gd name="T10" fmla="*/ 517 w 559"/>
                <a:gd name="T11" fmla="*/ 75 h 624"/>
                <a:gd name="T12" fmla="*/ 536 w 559"/>
                <a:gd name="T13" fmla="*/ 106 h 624"/>
                <a:gd name="T14" fmla="*/ 548 w 559"/>
                <a:gd name="T15" fmla="*/ 142 h 624"/>
                <a:gd name="T16" fmla="*/ 558 w 559"/>
                <a:gd name="T17" fmla="*/ 183 h 624"/>
                <a:gd name="T18" fmla="*/ 559 w 559"/>
                <a:gd name="T19" fmla="*/ 228 h 624"/>
                <a:gd name="T20" fmla="*/ 559 w 559"/>
                <a:gd name="T21" fmla="*/ 624 h 624"/>
                <a:gd name="T22" fmla="*/ 386 w 559"/>
                <a:gd name="T23" fmla="*/ 624 h 624"/>
                <a:gd name="T24" fmla="*/ 386 w 559"/>
                <a:gd name="T25" fmla="*/ 283 h 624"/>
                <a:gd name="T26" fmla="*/ 385 w 559"/>
                <a:gd name="T27" fmla="*/ 250 h 624"/>
                <a:gd name="T28" fmla="*/ 377 w 559"/>
                <a:gd name="T29" fmla="*/ 222 h 624"/>
                <a:gd name="T30" fmla="*/ 366 w 559"/>
                <a:gd name="T31" fmla="*/ 200 h 624"/>
                <a:gd name="T32" fmla="*/ 350 w 559"/>
                <a:gd name="T33" fmla="*/ 181 h 624"/>
                <a:gd name="T34" fmla="*/ 332 w 559"/>
                <a:gd name="T35" fmla="*/ 169 h 624"/>
                <a:gd name="T36" fmla="*/ 308 w 559"/>
                <a:gd name="T37" fmla="*/ 161 h 624"/>
                <a:gd name="T38" fmla="*/ 282 w 559"/>
                <a:gd name="T39" fmla="*/ 158 h 624"/>
                <a:gd name="T40" fmla="*/ 255 w 559"/>
                <a:gd name="T41" fmla="*/ 161 h 624"/>
                <a:gd name="T42" fmla="*/ 232 w 559"/>
                <a:gd name="T43" fmla="*/ 169 h 624"/>
                <a:gd name="T44" fmla="*/ 212 w 559"/>
                <a:gd name="T45" fmla="*/ 181 h 624"/>
                <a:gd name="T46" fmla="*/ 194 w 559"/>
                <a:gd name="T47" fmla="*/ 200 h 624"/>
                <a:gd name="T48" fmla="*/ 184 w 559"/>
                <a:gd name="T49" fmla="*/ 222 h 624"/>
                <a:gd name="T50" fmla="*/ 176 w 559"/>
                <a:gd name="T51" fmla="*/ 250 h 624"/>
                <a:gd name="T52" fmla="*/ 173 w 559"/>
                <a:gd name="T53" fmla="*/ 283 h 624"/>
                <a:gd name="T54" fmla="*/ 173 w 559"/>
                <a:gd name="T55" fmla="*/ 624 h 624"/>
                <a:gd name="T56" fmla="*/ 0 w 559"/>
                <a:gd name="T57" fmla="*/ 624 h 624"/>
                <a:gd name="T58" fmla="*/ 0 w 559"/>
                <a:gd name="T59" fmla="*/ 13 h 624"/>
                <a:gd name="T60" fmla="*/ 173 w 559"/>
                <a:gd name="T61" fmla="*/ 13 h 624"/>
                <a:gd name="T62" fmla="*/ 173 w 559"/>
                <a:gd name="T63" fmla="*/ 99 h 624"/>
                <a:gd name="T64" fmla="*/ 191 w 559"/>
                <a:gd name="T65" fmla="*/ 78 h 624"/>
                <a:gd name="T66" fmla="*/ 212 w 559"/>
                <a:gd name="T67" fmla="*/ 56 h 624"/>
                <a:gd name="T68" fmla="*/ 233 w 559"/>
                <a:gd name="T69" fmla="*/ 39 h 624"/>
                <a:gd name="T70" fmla="*/ 257 w 559"/>
                <a:gd name="T71" fmla="*/ 24 h 624"/>
                <a:gd name="T72" fmla="*/ 285 w 559"/>
                <a:gd name="T73" fmla="*/ 11 h 624"/>
                <a:gd name="T74" fmla="*/ 318 w 559"/>
                <a:gd name="T75" fmla="*/ 3 h 624"/>
                <a:gd name="T76" fmla="*/ 352 w 559"/>
                <a:gd name="T77" fmla="*/ 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9" h="624">
                  <a:moveTo>
                    <a:pt x="352" y="0"/>
                  </a:moveTo>
                  <a:lnTo>
                    <a:pt x="394" y="3"/>
                  </a:lnTo>
                  <a:lnTo>
                    <a:pt x="432" y="13"/>
                  </a:lnTo>
                  <a:lnTo>
                    <a:pt x="464" y="28"/>
                  </a:lnTo>
                  <a:lnTo>
                    <a:pt x="492" y="50"/>
                  </a:lnTo>
                  <a:lnTo>
                    <a:pt x="517" y="75"/>
                  </a:lnTo>
                  <a:lnTo>
                    <a:pt x="536" y="106"/>
                  </a:lnTo>
                  <a:lnTo>
                    <a:pt x="548" y="142"/>
                  </a:lnTo>
                  <a:lnTo>
                    <a:pt x="558" y="183"/>
                  </a:lnTo>
                  <a:lnTo>
                    <a:pt x="559" y="228"/>
                  </a:lnTo>
                  <a:lnTo>
                    <a:pt x="559" y="624"/>
                  </a:lnTo>
                  <a:lnTo>
                    <a:pt x="386" y="624"/>
                  </a:lnTo>
                  <a:lnTo>
                    <a:pt x="386" y="283"/>
                  </a:lnTo>
                  <a:lnTo>
                    <a:pt x="385" y="250"/>
                  </a:lnTo>
                  <a:lnTo>
                    <a:pt x="377" y="222"/>
                  </a:lnTo>
                  <a:lnTo>
                    <a:pt x="366" y="200"/>
                  </a:lnTo>
                  <a:lnTo>
                    <a:pt x="350" y="181"/>
                  </a:lnTo>
                  <a:lnTo>
                    <a:pt x="332" y="169"/>
                  </a:lnTo>
                  <a:lnTo>
                    <a:pt x="308" y="161"/>
                  </a:lnTo>
                  <a:lnTo>
                    <a:pt x="282" y="158"/>
                  </a:lnTo>
                  <a:lnTo>
                    <a:pt x="255" y="161"/>
                  </a:lnTo>
                  <a:lnTo>
                    <a:pt x="232" y="169"/>
                  </a:lnTo>
                  <a:lnTo>
                    <a:pt x="212" y="181"/>
                  </a:lnTo>
                  <a:lnTo>
                    <a:pt x="194" y="200"/>
                  </a:lnTo>
                  <a:lnTo>
                    <a:pt x="184" y="222"/>
                  </a:lnTo>
                  <a:lnTo>
                    <a:pt x="176" y="250"/>
                  </a:lnTo>
                  <a:lnTo>
                    <a:pt x="173" y="283"/>
                  </a:lnTo>
                  <a:lnTo>
                    <a:pt x="173" y="624"/>
                  </a:lnTo>
                  <a:lnTo>
                    <a:pt x="0" y="624"/>
                  </a:lnTo>
                  <a:lnTo>
                    <a:pt x="0" y="13"/>
                  </a:lnTo>
                  <a:lnTo>
                    <a:pt x="173" y="13"/>
                  </a:lnTo>
                  <a:lnTo>
                    <a:pt x="173" y="99"/>
                  </a:lnTo>
                  <a:lnTo>
                    <a:pt x="191" y="78"/>
                  </a:lnTo>
                  <a:lnTo>
                    <a:pt x="212" y="56"/>
                  </a:lnTo>
                  <a:lnTo>
                    <a:pt x="233" y="39"/>
                  </a:lnTo>
                  <a:lnTo>
                    <a:pt x="257" y="24"/>
                  </a:lnTo>
                  <a:lnTo>
                    <a:pt x="285" y="11"/>
                  </a:lnTo>
                  <a:lnTo>
                    <a:pt x="318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3"/>
            </a:p>
          </p:txBody>
        </p:sp>
        <p:sp>
          <p:nvSpPr>
            <p:cNvPr id="66" name="Rectangle 14">
              <a:extLst>
                <a:ext uri="{FF2B5EF4-FFF2-40B4-BE49-F238E27FC236}">
                  <a16:creationId xmlns:a16="http://schemas.microsoft.com/office/drawing/2014/main" id="{59C26555-1015-4478-9CCA-4059CC812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4642" y="5729261"/>
              <a:ext cx="49362" cy="17402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3"/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34A43AA6-AFDB-4462-A658-3CC3A226A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029" y="5676001"/>
              <a:ext cx="227979" cy="227279"/>
            </a:xfrm>
            <a:custGeom>
              <a:avLst/>
              <a:gdLst>
                <a:gd name="T0" fmla="*/ 0 w 799"/>
                <a:gd name="T1" fmla="*/ 0 h 798"/>
                <a:gd name="T2" fmla="*/ 191 w 799"/>
                <a:gd name="T3" fmla="*/ 0 h 798"/>
                <a:gd name="T4" fmla="*/ 400 w 799"/>
                <a:gd name="T5" fmla="*/ 336 h 798"/>
                <a:gd name="T6" fmla="*/ 610 w 799"/>
                <a:gd name="T7" fmla="*/ 0 h 798"/>
                <a:gd name="T8" fmla="*/ 799 w 799"/>
                <a:gd name="T9" fmla="*/ 0 h 798"/>
                <a:gd name="T10" fmla="*/ 799 w 799"/>
                <a:gd name="T11" fmla="*/ 798 h 798"/>
                <a:gd name="T12" fmla="*/ 624 w 799"/>
                <a:gd name="T13" fmla="*/ 798 h 798"/>
                <a:gd name="T14" fmla="*/ 624 w 799"/>
                <a:gd name="T15" fmla="*/ 277 h 798"/>
                <a:gd name="T16" fmla="*/ 446 w 799"/>
                <a:gd name="T17" fmla="*/ 547 h 798"/>
                <a:gd name="T18" fmla="*/ 348 w 799"/>
                <a:gd name="T19" fmla="*/ 547 h 798"/>
                <a:gd name="T20" fmla="*/ 174 w 799"/>
                <a:gd name="T21" fmla="*/ 280 h 798"/>
                <a:gd name="T22" fmla="*/ 174 w 799"/>
                <a:gd name="T23" fmla="*/ 798 h 798"/>
                <a:gd name="T24" fmla="*/ 0 w 799"/>
                <a:gd name="T25" fmla="*/ 798 h 798"/>
                <a:gd name="T26" fmla="*/ 0 w 799"/>
                <a:gd name="T27" fmla="*/ 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9" h="798">
                  <a:moveTo>
                    <a:pt x="0" y="0"/>
                  </a:moveTo>
                  <a:lnTo>
                    <a:pt x="191" y="0"/>
                  </a:lnTo>
                  <a:lnTo>
                    <a:pt x="400" y="336"/>
                  </a:lnTo>
                  <a:lnTo>
                    <a:pt x="610" y="0"/>
                  </a:lnTo>
                  <a:lnTo>
                    <a:pt x="799" y="0"/>
                  </a:lnTo>
                  <a:lnTo>
                    <a:pt x="799" y="798"/>
                  </a:lnTo>
                  <a:lnTo>
                    <a:pt x="624" y="798"/>
                  </a:lnTo>
                  <a:lnTo>
                    <a:pt x="624" y="277"/>
                  </a:lnTo>
                  <a:lnTo>
                    <a:pt x="446" y="547"/>
                  </a:lnTo>
                  <a:lnTo>
                    <a:pt x="348" y="547"/>
                  </a:lnTo>
                  <a:lnTo>
                    <a:pt x="174" y="280"/>
                  </a:lnTo>
                  <a:lnTo>
                    <a:pt x="174" y="798"/>
                  </a:lnTo>
                  <a:lnTo>
                    <a:pt x="0" y="7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3"/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866D5728-EFAF-45A0-B68E-457657BC4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5797" y="5626159"/>
              <a:ext cx="68765" cy="68924"/>
            </a:xfrm>
            <a:custGeom>
              <a:avLst/>
              <a:gdLst>
                <a:gd name="T0" fmla="*/ 120 w 241"/>
                <a:gd name="T1" fmla="*/ 0 h 242"/>
                <a:gd name="T2" fmla="*/ 152 w 241"/>
                <a:gd name="T3" fmla="*/ 5 h 242"/>
                <a:gd name="T4" fmla="*/ 180 w 241"/>
                <a:gd name="T5" fmla="*/ 17 h 242"/>
                <a:gd name="T6" fmla="*/ 205 w 241"/>
                <a:gd name="T7" fmla="*/ 36 h 242"/>
                <a:gd name="T8" fmla="*/ 224 w 241"/>
                <a:gd name="T9" fmla="*/ 59 h 242"/>
                <a:gd name="T10" fmla="*/ 237 w 241"/>
                <a:gd name="T11" fmla="*/ 89 h 242"/>
                <a:gd name="T12" fmla="*/ 241 w 241"/>
                <a:gd name="T13" fmla="*/ 122 h 242"/>
                <a:gd name="T14" fmla="*/ 237 w 241"/>
                <a:gd name="T15" fmla="*/ 153 h 242"/>
                <a:gd name="T16" fmla="*/ 224 w 241"/>
                <a:gd name="T17" fmla="*/ 182 h 242"/>
                <a:gd name="T18" fmla="*/ 205 w 241"/>
                <a:gd name="T19" fmla="*/ 206 h 242"/>
                <a:gd name="T20" fmla="*/ 180 w 241"/>
                <a:gd name="T21" fmla="*/ 226 h 242"/>
                <a:gd name="T22" fmla="*/ 152 w 241"/>
                <a:gd name="T23" fmla="*/ 237 h 242"/>
                <a:gd name="T24" fmla="*/ 120 w 241"/>
                <a:gd name="T25" fmla="*/ 242 h 242"/>
                <a:gd name="T26" fmla="*/ 88 w 241"/>
                <a:gd name="T27" fmla="*/ 237 h 242"/>
                <a:gd name="T28" fmla="*/ 59 w 241"/>
                <a:gd name="T29" fmla="*/ 226 h 242"/>
                <a:gd name="T30" fmla="*/ 34 w 241"/>
                <a:gd name="T31" fmla="*/ 206 h 242"/>
                <a:gd name="T32" fmla="*/ 15 w 241"/>
                <a:gd name="T33" fmla="*/ 182 h 242"/>
                <a:gd name="T34" fmla="*/ 3 w 241"/>
                <a:gd name="T35" fmla="*/ 153 h 242"/>
                <a:gd name="T36" fmla="*/ 0 w 241"/>
                <a:gd name="T37" fmla="*/ 122 h 242"/>
                <a:gd name="T38" fmla="*/ 3 w 241"/>
                <a:gd name="T39" fmla="*/ 89 h 242"/>
                <a:gd name="T40" fmla="*/ 15 w 241"/>
                <a:gd name="T41" fmla="*/ 59 h 242"/>
                <a:gd name="T42" fmla="*/ 34 w 241"/>
                <a:gd name="T43" fmla="*/ 36 h 242"/>
                <a:gd name="T44" fmla="*/ 59 w 241"/>
                <a:gd name="T45" fmla="*/ 17 h 242"/>
                <a:gd name="T46" fmla="*/ 88 w 241"/>
                <a:gd name="T47" fmla="*/ 5 h 242"/>
                <a:gd name="T48" fmla="*/ 120 w 241"/>
                <a:gd name="T4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1" h="242">
                  <a:moveTo>
                    <a:pt x="120" y="0"/>
                  </a:moveTo>
                  <a:lnTo>
                    <a:pt x="152" y="5"/>
                  </a:lnTo>
                  <a:lnTo>
                    <a:pt x="180" y="17"/>
                  </a:lnTo>
                  <a:lnTo>
                    <a:pt x="205" y="36"/>
                  </a:lnTo>
                  <a:lnTo>
                    <a:pt x="224" y="59"/>
                  </a:lnTo>
                  <a:lnTo>
                    <a:pt x="237" y="89"/>
                  </a:lnTo>
                  <a:lnTo>
                    <a:pt x="241" y="122"/>
                  </a:lnTo>
                  <a:lnTo>
                    <a:pt x="237" y="153"/>
                  </a:lnTo>
                  <a:lnTo>
                    <a:pt x="224" y="182"/>
                  </a:lnTo>
                  <a:lnTo>
                    <a:pt x="205" y="206"/>
                  </a:lnTo>
                  <a:lnTo>
                    <a:pt x="180" y="226"/>
                  </a:lnTo>
                  <a:lnTo>
                    <a:pt x="152" y="237"/>
                  </a:lnTo>
                  <a:lnTo>
                    <a:pt x="120" y="242"/>
                  </a:lnTo>
                  <a:lnTo>
                    <a:pt x="88" y="237"/>
                  </a:lnTo>
                  <a:lnTo>
                    <a:pt x="59" y="226"/>
                  </a:lnTo>
                  <a:lnTo>
                    <a:pt x="34" y="206"/>
                  </a:lnTo>
                  <a:lnTo>
                    <a:pt x="15" y="182"/>
                  </a:lnTo>
                  <a:lnTo>
                    <a:pt x="3" y="15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15" y="59"/>
                  </a:lnTo>
                  <a:lnTo>
                    <a:pt x="34" y="36"/>
                  </a:lnTo>
                  <a:lnTo>
                    <a:pt x="59" y="17"/>
                  </a:lnTo>
                  <a:lnTo>
                    <a:pt x="88" y="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sz="1833"/>
            </a:p>
          </p:txBody>
        </p:sp>
      </p:grp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38C59638-8373-43D5-A2FF-1208BE25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82163" y="6795931"/>
            <a:ext cx="1519554" cy="202253"/>
          </a:xfrm>
        </p:spPr>
        <p:txBody>
          <a:bodyPr/>
          <a:lstStyle>
            <a:lvl1pPr marL="0" algn="r" defTabSz="930918" rtl="0" eaLnBrk="1" latinLnBrk="0" hangingPunct="1">
              <a:defRPr lang="x-none" sz="815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fld id="{5257B4DB-FF93-49F5-8B48-85D85AAA1E51}" type="slidenum">
              <a:rPr lang="x-none" smtClean="0"/>
              <a:pPr/>
              <a:t>‹nr.›</a:t>
            </a:fld>
            <a:endParaRPr lang="x-non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00D005B-26EF-4956-B4FB-28047227C2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7317" y="622289"/>
            <a:ext cx="10993473" cy="55436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x-none" sz="3258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/>
              <a:t>Click to edit title</a:t>
            </a:r>
            <a:endParaRPr lang="x-none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AEC9BAA-389B-4C1E-90F5-938503D7B5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7317" y="1203001"/>
            <a:ext cx="10993474" cy="344868"/>
          </a:xfrm>
        </p:spPr>
        <p:txBody>
          <a:bodyPr vert="horz" lIns="91440" tIns="45720" rIns="91440" bIns="45720" rtlCol="0">
            <a:normAutofit lnSpcReduction="10000"/>
          </a:bodyPr>
          <a:lstStyle>
            <a:lvl1pPr marL="0" indent="0">
              <a:buNone/>
              <a:defRPr lang="x-none" dirty="0"/>
            </a:lvl1pPr>
          </a:lstStyle>
          <a:p>
            <a:pPr lvl="0"/>
            <a:r>
              <a:rPr lang="en-US"/>
              <a:t>Click to edit subtitle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1536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33" y="-16104"/>
            <a:ext cx="12426950" cy="6996952"/>
          </a:xfrm>
          <a:prstGeom prst="rect">
            <a:avLst/>
          </a:prstGeom>
          <a:solidFill>
            <a:srgbClr val="E82120"/>
          </a:solidFill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1" y="6240964"/>
            <a:ext cx="1278347" cy="274137"/>
          </a:xfrm>
          <a:prstGeom prst="rect">
            <a:avLst/>
          </a:prstGeom>
        </p:spPr>
      </p:pic>
      <p:sp>
        <p:nvSpPr>
          <p:cNvPr id="113" name="Freeform 6"/>
          <p:cNvSpPr>
            <a:spLocks/>
          </p:cNvSpPr>
          <p:nvPr userDrawn="1"/>
        </p:nvSpPr>
        <p:spPr bwMode="auto">
          <a:xfrm>
            <a:off x="8601566" y="6180139"/>
            <a:ext cx="4762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" name="Freeform 19"/>
          <p:cNvSpPr>
            <a:spLocks/>
          </p:cNvSpPr>
          <p:nvPr userDrawn="1"/>
        </p:nvSpPr>
        <p:spPr bwMode="auto">
          <a:xfrm>
            <a:off x="8569820" y="5738814"/>
            <a:ext cx="4762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15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09921" y="6225824"/>
            <a:ext cx="1367825" cy="2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4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2638" cy="6994524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171" y="6240964"/>
            <a:ext cx="1278347" cy="274137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142" y="2125678"/>
            <a:ext cx="8960294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142" y="3955787"/>
            <a:ext cx="713172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9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09921" y="6225824"/>
            <a:ext cx="1367825" cy="289276"/>
          </a:xfrm>
          <a:prstGeom prst="rect">
            <a:avLst/>
          </a:prstGeom>
        </p:spPr>
      </p:pic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88895" y="791198"/>
            <a:ext cx="274285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866" indent="0">
              <a:buNone/>
              <a:defRPr/>
            </a:lvl2pPr>
            <a:lvl3pPr marL="571443" indent="0">
              <a:buNone/>
              <a:defRPr/>
            </a:lvl3pPr>
            <a:lvl4pPr marL="800020" indent="0">
              <a:buNone/>
              <a:defRPr/>
            </a:lvl4pPr>
            <a:lvl5pPr marL="1028597" indent="0">
              <a:buNone/>
              <a:defRPr/>
            </a:lvl5pPr>
          </a:lstStyle>
          <a:p>
            <a:pPr lvl="0"/>
            <a:r>
              <a:rPr lang="en-US"/>
              <a:t>#hashtag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1723" y="475557"/>
            <a:ext cx="3200023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42866" indent="0">
              <a:buNone/>
              <a:defRPr/>
            </a:lvl2pPr>
            <a:lvl3pPr marL="571443" indent="0">
              <a:buNone/>
              <a:defRPr/>
            </a:lvl3pPr>
            <a:lvl4pPr marL="800020" indent="0">
              <a:buNone/>
              <a:defRPr/>
            </a:lvl4pPr>
            <a:lvl5pPr marL="1028597" indent="0">
              <a:buNone/>
              <a:defRPr/>
            </a:lvl5pPr>
          </a:lstStyle>
          <a:p>
            <a:pPr lvl="0"/>
            <a:r>
              <a:rPr lang="en-US"/>
              <a:t>Twitter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20" y="565132"/>
            <a:ext cx="421286" cy="4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1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3" y="1212851"/>
            <a:ext cx="11885683" cy="20928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342866" indent="-342866">
              <a:buFont typeface="Arial" charset="0"/>
              <a:buChar char="•"/>
              <a:defRPr sz="2400"/>
            </a:lvl2pPr>
            <a:lvl3pPr marL="571443" indent="-342866">
              <a:buFont typeface="Arial" charset="0"/>
              <a:buChar char="•"/>
              <a:defRPr/>
            </a:lvl3pPr>
            <a:lvl4pPr marL="742876" indent="-285721">
              <a:buFont typeface="Arial" charset="0"/>
              <a:buChar char="•"/>
              <a:defRPr/>
            </a:lvl4pPr>
            <a:lvl5pPr marL="971453" indent="-285721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50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3" y="1212851"/>
            <a:ext cx="11885683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29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54856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52" indent="0">
              <a:buNone/>
              <a:tabLst/>
              <a:defRPr sz="2000"/>
            </a:lvl3pPr>
            <a:lvl4pPr marL="460329" indent="0">
              <a:buNone/>
              <a:defRPr/>
            </a:lvl4pPr>
            <a:lvl5pPr marL="68573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52" indent="0">
              <a:buNone/>
              <a:tabLst/>
              <a:defRPr sz="2000"/>
            </a:lvl3pPr>
            <a:lvl4pPr marL="460329" indent="0">
              <a:buNone/>
              <a:defRPr/>
            </a:lvl4pPr>
            <a:lvl5pPr marL="68573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070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5485699" cy="2425279"/>
          </a:xfrm>
        </p:spPr>
        <p:txBody>
          <a:bodyPr wrap="square">
            <a:spAutoFit/>
          </a:bodyPr>
          <a:lstStyle>
            <a:lvl1pPr marL="287309" indent="-287309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13" indent="-233172">
              <a:defRPr sz="2400"/>
            </a:lvl2pPr>
            <a:lvl3pPr marL="699515" indent="-168402">
              <a:tabLst/>
              <a:defRPr sz="2000"/>
            </a:lvl3pPr>
            <a:lvl4pPr marL="880870" indent="-181356">
              <a:defRPr/>
            </a:lvl4pPr>
            <a:lvl5pPr marL="1049272" indent="-16840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2425279"/>
          </a:xfrm>
        </p:spPr>
        <p:txBody>
          <a:bodyPr wrap="square">
            <a:spAutoFit/>
          </a:bodyPr>
          <a:lstStyle>
            <a:lvl1pPr marL="287309" indent="-287309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13" indent="-233172">
              <a:defRPr sz="2400"/>
            </a:lvl2pPr>
            <a:lvl3pPr marL="699515" indent="-168402">
              <a:tabLst/>
              <a:defRPr sz="2000"/>
            </a:lvl3pPr>
            <a:lvl4pPr marL="880870" indent="-181356">
              <a:defRPr/>
            </a:lvl4pPr>
            <a:lvl5pPr marL="1049272" indent="-16840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732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011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171" y="6240964"/>
            <a:ext cx="1278347" cy="274137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19020" y="6225824"/>
            <a:ext cx="1358727" cy="2921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142" y="2125678"/>
            <a:ext cx="8960294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solidFill>
                  <a:srgbClr val="011690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142" y="3955787"/>
            <a:ext cx="713172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rgbClr val="011690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88895" y="791198"/>
            <a:ext cx="274285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solidFill>
                  <a:srgbClr val="011690"/>
                </a:solidFill>
                <a:latin typeface="+mn-lt"/>
              </a:defRPr>
            </a:lvl1pPr>
            <a:lvl2pPr marL="342866" indent="0">
              <a:buNone/>
              <a:defRPr/>
            </a:lvl2pPr>
            <a:lvl3pPr marL="571443" indent="0">
              <a:buNone/>
              <a:defRPr/>
            </a:lvl3pPr>
            <a:lvl4pPr marL="800020" indent="0">
              <a:buNone/>
              <a:defRPr/>
            </a:lvl4pPr>
            <a:lvl5pPr marL="1028597" indent="0">
              <a:buNone/>
              <a:defRPr/>
            </a:lvl5pPr>
          </a:lstStyle>
          <a:p>
            <a:pPr lvl="0"/>
            <a:r>
              <a:rPr lang="en-US"/>
              <a:t>#hashtag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1723" y="475557"/>
            <a:ext cx="3200023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solidFill>
                  <a:srgbClr val="011690"/>
                </a:solidFill>
                <a:latin typeface="+mn-lt"/>
              </a:defRPr>
            </a:lvl1pPr>
            <a:lvl2pPr marL="342866" indent="0">
              <a:buNone/>
              <a:defRPr/>
            </a:lvl2pPr>
            <a:lvl3pPr marL="571443" indent="0">
              <a:buNone/>
              <a:defRPr/>
            </a:lvl3pPr>
            <a:lvl4pPr marL="800020" indent="0">
              <a:buNone/>
              <a:defRPr/>
            </a:lvl4pPr>
            <a:lvl5pPr marL="1028597" indent="0">
              <a:buNone/>
              <a:defRPr/>
            </a:lvl5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37155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295" y="2963863"/>
            <a:ext cx="10234660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1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3"/>
            <a:ext cx="4570695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04" y="3954463"/>
            <a:ext cx="4571417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5302449" y="447"/>
            <a:ext cx="7130850" cy="69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3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3"/>
            <a:ext cx="4570695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171" y="1"/>
            <a:ext cx="7133302" cy="69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11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2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8174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41427"/>
            <a:ext cx="54856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031" y="1"/>
            <a:ext cx="6215857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235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4888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3" tIns="46633" rIns="46633" bIns="466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3" y="1221158"/>
            <a:ext cx="11885682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8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8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1213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3" y="6294477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7" tIns="146285" rIns="182857" bIns="146285" numCol="1" anchor="t" anchorCtr="0" compatLnSpc="1">
            <a:prstTxWarp prst="textNoShape">
              <a:avLst/>
            </a:prstTxWarp>
            <a:spAutoFit/>
          </a:bodyPr>
          <a:lstStyle/>
          <a:p>
            <a:pPr defTabSz="932197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8601566" y="6180139"/>
            <a:ext cx="4762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Freeform 19"/>
          <p:cNvSpPr>
            <a:spLocks/>
          </p:cNvSpPr>
          <p:nvPr userDrawn="1"/>
        </p:nvSpPr>
        <p:spPr bwMode="auto">
          <a:xfrm>
            <a:off x="8569820" y="5738814"/>
            <a:ext cx="4762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09921" y="6225824"/>
            <a:ext cx="1367825" cy="28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57142" y="1703292"/>
            <a:ext cx="11520605" cy="2443746"/>
          </a:xfrm>
          <a:prstGeom prst="rect">
            <a:avLst/>
          </a:prstGeom>
        </p:spPr>
        <p:txBody>
          <a:bodyPr/>
          <a:lstStyle>
            <a:lvl1pPr marL="290484" indent="-290484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43" indent="-280960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27" indent="-290484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04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81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457178" y="479425"/>
            <a:ext cx="11520568" cy="733424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39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ek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084" y="466302"/>
            <a:ext cx="11504720" cy="93260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l-NL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084" y="1748290"/>
            <a:ext cx="1150472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ACBA47-91FC-4F0F-98EF-AF8B449ABA17}" type="slidenum">
              <a:rPr lang="nl-NL" noProof="0" smtClean="0"/>
              <a:pPr/>
              <a:t>‹nr.›</a:t>
            </a:fld>
            <a:endParaRPr lang="nl-NL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Sogeti PowerPoint Referentie 2014</a:t>
            </a:r>
          </a:p>
        </p:txBody>
      </p:sp>
    </p:spTree>
    <p:extLst>
      <p:ext uri="{BB962C8B-B14F-4D97-AF65-F5344CB8AC3E}">
        <p14:creationId xmlns:p14="http://schemas.microsoft.com/office/powerpoint/2010/main" val="1943334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422639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1" y="6240964"/>
            <a:ext cx="1278347" cy="274137"/>
          </a:xfrm>
          <a:prstGeom prst="rect">
            <a:avLst/>
          </a:prstGeom>
        </p:spPr>
      </p:pic>
      <p:sp>
        <p:nvSpPr>
          <p:cNvPr id="113" name="Freeform 6"/>
          <p:cNvSpPr>
            <a:spLocks/>
          </p:cNvSpPr>
          <p:nvPr userDrawn="1"/>
        </p:nvSpPr>
        <p:spPr bwMode="auto">
          <a:xfrm>
            <a:off x="8601566" y="6180139"/>
            <a:ext cx="4762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" name="Freeform 19"/>
          <p:cNvSpPr>
            <a:spLocks/>
          </p:cNvSpPr>
          <p:nvPr userDrawn="1"/>
        </p:nvSpPr>
        <p:spPr bwMode="auto">
          <a:xfrm>
            <a:off x="8569820" y="5738814"/>
            <a:ext cx="4762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115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09921" y="6225824"/>
            <a:ext cx="1367825" cy="289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3" y="1212850"/>
            <a:ext cx="11885683" cy="2025170"/>
          </a:xfrm>
        </p:spPr>
        <p:txBody>
          <a:bodyPr/>
          <a:lstStyle>
            <a:lvl1pPr marL="0" indent="0">
              <a:buNone/>
              <a:defRPr>
                <a:solidFill>
                  <a:srgbClr val="011690"/>
                </a:solidFill>
              </a:defRPr>
            </a:lvl1pPr>
            <a:lvl2pPr marL="0" indent="0">
              <a:buFontTx/>
              <a:buNone/>
              <a:defRPr sz="2000"/>
            </a:lvl2pPr>
            <a:lvl3pPr marL="228577" indent="0">
              <a:buNone/>
              <a:defRPr/>
            </a:lvl3pPr>
            <a:lvl4pPr marL="457154" indent="0">
              <a:buNone/>
              <a:defRPr/>
            </a:lvl4pPr>
            <a:lvl5pPr marL="68573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6" y="1"/>
            <a:ext cx="12422639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171" y="6240964"/>
            <a:ext cx="1278347" cy="274137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142" y="2125678"/>
            <a:ext cx="8960294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142" y="3955787"/>
            <a:ext cx="713172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3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09921" y="6225824"/>
            <a:ext cx="1367825" cy="289276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88895" y="791198"/>
            <a:ext cx="2742850" cy="572464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2000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42866" indent="0">
              <a:buNone/>
              <a:defRPr/>
            </a:lvl2pPr>
            <a:lvl3pPr marL="571443" indent="0">
              <a:buNone/>
              <a:defRPr/>
            </a:lvl3pPr>
            <a:lvl4pPr marL="800020" indent="0">
              <a:buNone/>
              <a:defRPr/>
            </a:lvl4pPr>
            <a:lvl5pPr marL="1028597" indent="0">
              <a:buNone/>
              <a:defRPr/>
            </a:lvl5pPr>
          </a:lstStyle>
          <a:p>
            <a:pPr lvl="0"/>
            <a:r>
              <a:rPr lang="en-US"/>
              <a:t>#hashtag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31723" y="475557"/>
            <a:ext cx="3200023" cy="572464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2000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42866" indent="0">
              <a:buNone/>
              <a:defRPr/>
            </a:lvl2pPr>
            <a:lvl3pPr marL="571443" indent="0">
              <a:buNone/>
              <a:defRPr/>
            </a:lvl3pPr>
            <a:lvl4pPr marL="800020" indent="0">
              <a:buNone/>
              <a:defRPr/>
            </a:lvl4pPr>
            <a:lvl5pPr marL="1028597" indent="0">
              <a:buNone/>
              <a:defRPr/>
            </a:lvl5pPr>
          </a:lstStyle>
          <a:p>
            <a:pPr lvl="0"/>
            <a:r>
              <a:rPr lang="en-US"/>
              <a:t>Twitter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320" y="565132"/>
            <a:ext cx="421286" cy="421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3" y="1212851"/>
            <a:ext cx="11885683" cy="20928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342866" indent="-342866">
              <a:buFont typeface="Arial" charset="0"/>
              <a:buChar char="•"/>
              <a:defRPr sz="2400"/>
            </a:lvl2pPr>
            <a:lvl3pPr marL="571443" indent="-342866">
              <a:buFont typeface="Arial" charset="0"/>
              <a:buChar char="•"/>
              <a:defRPr/>
            </a:lvl3pPr>
            <a:lvl4pPr marL="742876" indent="-285721">
              <a:buFont typeface="Arial" charset="0"/>
              <a:buChar char="•"/>
              <a:defRPr/>
            </a:lvl4pPr>
            <a:lvl5pPr marL="971453" indent="-285721"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3" y="1212851"/>
            <a:ext cx="11885683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54856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52" indent="0">
              <a:buNone/>
              <a:tabLst/>
              <a:defRPr sz="2000"/>
            </a:lvl3pPr>
            <a:lvl4pPr marL="460329" indent="0">
              <a:buNone/>
              <a:defRPr/>
            </a:lvl4pPr>
            <a:lvl5pPr marL="68573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52" indent="0">
              <a:buNone/>
              <a:tabLst/>
              <a:defRPr sz="2000"/>
            </a:lvl3pPr>
            <a:lvl4pPr marL="460329" indent="0">
              <a:buNone/>
              <a:defRPr/>
            </a:lvl4pPr>
            <a:lvl5pPr marL="68573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50"/>
            <a:ext cx="5485699" cy="2425279"/>
          </a:xfrm>
        </p:spPr>
        <p:txBody>
          <a:bodyPr wrap="square">
            <a:spAutoFit/>
          </a:bodyPr>
          <a:lstStyle>
            <a:lvl1pPr marL="287309" indent="-287309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13" indent="-233172">
              <a:defRPr sz="2400"/>
            </a:lvl2pPr>
            <a:lvl3pPr marL="699515" indent="-168402">
              <a:tabLst/>
              <a:defRPr sz="2000"/>
            </a:lvl3pPr>
            <a:lvl4pPr marL="880870" indent="-181356">
              <a:defRPr/>
            </a:lvl4pPr>
            <a:lvl5pPr marL="1049272" indent="-16840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50"/>
            <a:ext cx="5485699" cy="2425279"/>
          </a:xfrm>
        </p:spPr>
        <p:txBody>
          <a:bodyPr wrap="square">
            <a:spAutoFit/>
          </a:bodyPr>
          <a:lstStyle>
            <a:lvl1pPr marL="287309" indent="-287309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13" indent="-233172">
              <a:defRPr sz="2400"/>
            </a:lvl2pPr>
            <a:lvl3pPr marL="699515" indent="-168402">
              <a:tabLst/>
              <a:defRPr sz="2000"/>
            </a:lvl3pPr>
            <a:lvl4pPr marL="880870" indent="-181356">
              <a:defRPr/>
            </a:lvl4pPr>
            <a:lvl5pPr marL="1049272" indent="-16840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295" y="2963863"/>
            <a:ext cx="10234660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3"/>
            <a:ext cx="4570695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04" y="3954463"/>
            <a:ext cx="4571417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5302449" y="447"/>
            <a:ext cx="7130850" cy="6999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3"/>
            <a:ext cx="4570695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3171" y="1"/>
            <a:ext cx="7133302" cy="6999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2"/>
            <a:ext cx="11885683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3" y="1212850"/>
            <a:ext cx="11885683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77" indent="0">
              <a:buNone/>
              <a:defRPr/>
            </a:lvl3pPr>
            <a:lvl4pPr marL="457154" indent="0">
              <a:buNone/>
              <a:defRPr/>
            </a:lvl4pPr>
            <a:lvl5pPr marL="68573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41427"/>
            <a:ext cx="54856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031" y="1"/>
            <a:ext cx="6215857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4888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3" tIns="46633" rIns="46633" bIns="466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79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03" y="1221158"/>
            <a:ext cx="11885682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8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8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3" y="6294477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7" tIns="146285" rIns="182857" bIns="146285" numCol="1" anchor="t" anchorCtr="0" compatLnSpc="1">
            <a:prstTxWarp prst="textNoShape">
              <a:avLst/>
            </a:prstTxWarp>
            <a:spAutoFit/>
          </a:bodyPr>
          <a:lstStyle/>
          <a:p>
            <a:pPr defTabSz="932197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6" name="Freeform 6"/>
          <p:cNvSpPr>
            <a:spLocks/>
          </p:cNvSpPr>
          <p:nvPr userDrawn="1"/>
        </p:nvSpPr>
        <p:spPr bwMode="auto">
          <a:xfrm>
            <a:off x="8601566" y="6180139"/>
            <a:ext cx="4762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7" name="Freeform 19"/>
          <p:cNvSpPr>
            <a:spLocks/>
          </p:cNvSpPr>
          <p:nvPr userDrawn="1"/>
        </p:nvSpPr>
        <p:spPr bwMode="auto">
          <a:xfrm>
            <a:off x="8569820" y="5738814"/>
            <a:ext cx="4762" cy="4763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0" y="0"/>
                  <a:pt x="1" y="0"/>
                  <a:pt x="1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A83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10609921" y="6225824"/>
            <a:ext cx="1367825" cy="2892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57142" y="1703292"/>
            <a:ext cx="11520605" cy="2443746"/>
          </a:xfrm>
          <a:prstGeom prst="rect">
            <a:avLst/>
          </a:prstGeom>
        </p:spPr>
        <p:txBody>
          <a:bodyPr/>
          <a:lstStyle>
            <a:lvl1pPr marL="290484" indent="-290484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43" indent="-280960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27" indent="-290484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04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81" indent="-22857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4889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457178" y="479425"/>
            <a:ext cx="11520568" cy="733424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838" y="597747"/>
            <a:ext cx="1393662" cy="2984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8882" y="1193732"/>
            <a:ext cx="11835810" cy="5501259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884349" y="1806920"/>
            <a:ext cx="3550541" cy="4279614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36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36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36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36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906857" y="3136130"/>
            <a:ext cx="2367734" cy="14580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97585" y="3247133"/>
            <a:ext cx="2766341" cy="13944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379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838" y="597450"/>
            <a:ext cx="1393662" cy="29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981" y="3038854"/>
            <a:ext cx="6062008" cy="56502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636" y="4041282"/>
            <a:ext cx="6062008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95417" y="597450"/>
            <a:ext cx="2745253" cy="282513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36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380751" y="-22273"/>
            <a:ext cx="6050265" cy="7027210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578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072" y="1462924"/>
            <a:ext cx="11238030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243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838" y="1464074"/>
            <a:ext cx="11238030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28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3" y="1212851"/>
            <a:ext cx="11885683" cy="2092881"/>
          </a:xfrm>
        </p:spPr>
        <p:txBody>
          <a:bodyPr>
            <a:spAutoFit/>
          </a:bodyPr>
          <a:lstStyle>
            <a:lvl1pPr>
              <a:defRPr sz="4000">
                <a:solidFill>
                  <a:srgbClr val="01169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838" y="1463669"/>
            <a:ext cx="5315915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4615" y="1463669"/>
            <a:ext cx="5315915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010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838" y="1466097"/>
            <a:ext cx="5315915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7213" y="1466097"/>
            <a:ext cx="5315915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556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92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26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39" y="466302"/>
            <a:ext cx="5618157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03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380751" y="-22273"/>
            <a:ext cx="6050265" cy="7027210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16439" y="297916"/>
            <a:ext cx="7018912" cy="6397076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28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839" y="2631002"/>
            <a:ext cx="3843982" cy="565027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1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839" y="3605925"/>
            <a:ext cx="3844392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90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380751" y="-22273"/>
            <a:ext cx="6050265" cy="7027210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839" y="3040994"/>
            <a:ext cx="3844570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116439" y="297916"/>
            <a:ext cx="7018912" cy="6397076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28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1716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75" y="3093607"/>
            <a:ext cx="6528316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875" y="4056498"/>
            <a:ext cx="652831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380751" y="-22273"/>
            <a:ext cx="6050265" cy="7027210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954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75" y="3096243"/>
            <a:ext cx="652831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380751" y="-22273"/>
            <a:ext cx="6050265" cy="7027210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727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75" y="3096243"/>
            <a:ext cx="6528316" cy="50852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1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380751" y="-22273"/>
            <a:ext cx="6050265" cy="7027210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36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558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3" y="1212851"/>
            <a:ext cx="11885683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4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82" y="1465289"/>
            <a:ext cx="11238030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596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839" y="6281748"/>
            <a:ext cx="4571416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838" y="597450"/>
            <a:ext cx="1393662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38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839" y="1465289"/>
            <a:ext cx="11238354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4889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2043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69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914276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6" y="3955786"/>
            <a:ext cx="7314204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61" y="5915185"/>
            <a:ext cx="223697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62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43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3245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1209974"/>
            <a:ext cx="10055528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04" y="3954463"/>
            <a:ext cx="10057118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76265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537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03" y="6294477"/>
            <a:ext cx="11885682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78855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11690"/>
                </a:solidFill>
              </a:defRPr>
            </a:lvl1pPr>
            <a:lvl2pPr marL="0" indent="0">
              <a:buNone/>
              <a:defRPr sz="2000"/>
            </a:lvl2pPr>
            <a:lvl3pPr marL="231752" indent="0">
              <a:buNone/>
              <a:tabLst/>
              <a:defRPr sz="2000"/>
            </a:lvl3pPr>
            <a:lvl4pPr marL="460329" indent="0">
              <a:buNone/>
              <a:defRPr/>
            </a:lvl4pPr>
            <a:lvl5pPr marL="68573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11690"/>
                </a:solidFill>
              </a:defRPr>
            </a:lvl1pPr>
            <a:lvl2pPr marL="0" indent="0">
              <a:buNone/>
              <a:defRPr sz="2000"/>
            </a:lvl2pPr>
            <a:lvl3pPr marL="231752" indent="0">
              <a:buNone/>
              <a:tabLst/>
              <a:defRPr sz="2000"/>
            </a:lvl3pPr>
            <a:lvl4pPr marL="460329" indent="0">
              <a:buNone/>
              <a:defRPr/>
            </a:lvl4pPr>
            <a:lvl5pPr marL="68573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ith - 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4" y="2740136"/>
            <a:ext cx="4891416" cy="1292662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3596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Brad Smith square photo layout</a:t>
            </a:r>
          </a:p>
        </p:txBody>
      </p:sp>
    </p:spTree>
    <p:extLst>
      <p:ext uri="{BB962C8B-B14F-4D97-AF65-F5344CB8AC3E}">
        <p14:creationId xmlns:p14="http://schemas.microsoft.com/office/powerpoint/2010/main" val="106487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9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20" y="1866136"/>
            <a:ext cx="7626965" cy="1502727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99"/>
              </a:spcAft>
              <a:defRPr sz="26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31" y="6444246"/>
            <a:ext cx="4571416" cy="1098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02" y="445839"/>
            <a:ext cx="914284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19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88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128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8005553" y="-14802"/>
            <a:ext cx="4429333" cy="700932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0323" y="2185191"/>
            <a:ext cx="6628554" cy="4114800"/>
          </a:xfrm>
        </p:spPr>
        <p:txBody>
          <a:bodyPr lIns="274320">
            <a:no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Font typeface="Arial" charset="0"/>
              <a:buNone/>
              <a:defRPr b="0" i="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598" baseline="0"/>
            </a:lvl2pPr>
          </a:lstStyle>
          <a:p>
            <a:pPr lvl="0"/>
            <a:r>
              <a:rPr lang="en-US"/>
              <a:t>Click to edit sub head text styles</a:t>
            </a:r>
          </a:p>
          <a:p>
            <a:pPr lvl="1"/>
            <a:r>
              <a:rPr lang="en-US"/>
              <a:t>Click to edit text styles</a:t>
            </a:r>
          </a:p>
          <a:p>
            <a:pPr lvl="0"/>
            <a:r>
              <a:rPr lang="en-US"/>
              <a:t>Click to edit sub head text styles</a:t>
            </a:r>
          </a:p>
          <a:p>
            <a:pPr lvl="1"/>
            <a:r>
              <a:rPr lang="en-US"/>
              <a:t>Click to edit text styles</a:t>
            </a:r>
          </a:p>
          <a:p>
            <a:pPr lvl="0"/>
            <a:r>
              <a:rPr lang="en-US"/>
              <a:t>Click to edit sub head text styles</a:t>
            </a:r>
          </a:p>
          <a:p>
            <a:pPr lvl="1"/>
            <a:r>
              <a:rPr lang="en-US"/>
              <a:t>Click to edit text styles</a:t>
            </a:r>
          </a:p>
          <a:p>
            <a:pPr lvl="1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20323" y="458677"/>
            <a:ext cx="7585230" cy="950976"/>
          </a:xfrm>
        </p:spPr>
        <p:txBody>
          <a:bodyPr lIns="274320" tIns="182880" rIns="45720" bIns="45720"/>
          <a:lstStyle>
            <a:lvl1pPr marL="0" algn="l" defTabSz="913702" rtl="0" eaLnBrk="1" latinLnBrk="0" hangingPunct="1">
              <a:spcBef>
                <a:spcPct val="0"/>
              </a:spcBef>
              <a:buNone/>
              <a:defRPr lang="en-US" sz="3598" b="0" i="0" u="none" kern="1200" spc="-150" baseline="0" dirty="0"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91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04" y="300240"/>
            <a:ext cx="11888047" cy="822960"/>
          </a:xfrm>
        </p:spPr>
        <p:txBody>
          <a:bodyPr/>
          <a:lstStyle>
            <a:lvl1pPr marL="0" algn="l" defTabSz="913702" rtl="0" eaLnBrk="1" latinLnBrk="0" hangingPunct="1">
              <a:spcBef>
                <a:spcPct val="0"/>
              </a:spcBef>
              <a:buNone/>
              <a:defRPr lang="en-US" sz="3997" b="0" i="0" u="none" kern="1200" spc="-150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74604" y="1212852"/>
            <a:ext cx="11885684" cy="1295739"/>
          </a:xfrm>
        </p:spPr>
        <p:txBody>
          <a:bodyPr>
            <a:noAutofit/>
          </a:bodyPr>
          <a:lstStyle>
            <a:lvl1pPr marL="287227" indent="-287227"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  <a:lvl2pPr marL="171384" indent="-171384">
              <a:buFont typeface="Arial" panose="020B0604020202020204" pitchFamily="34" charset="0"/>
              <a:buChar char="•"/>
              <a:defRPr sz="1198">
                <a:latin typeface="+mn-lt"/>
              </a:defRPr>
            </a:lvl2pPr>
            <a:lvl3pPr marL="399897" indent="-171384">
              <a:buFont typeface="Arial" panose="020B0604020202020204" pitchFamily="34" charset="0"/>
              <a:buChar char="•"/>
              <a:defRPr sz="1598">
                <a:latin typeface="+mn-lt"/>
              </a:defRPr>
            </a:lvl3pPr>
            <a:lvl4pPr marL="628409" indent="-171384">
              <a:buFont typeface="Arial" panose="020B0604020202020204" pitchFamily="34" charset="0"/>
              <a:buChar char="•"/>
              <a:defRPr sz="1398">
                <a:latin typeface="+mn-lt"/>
              </a:defRPr>
            </a:lvl4pPr>
            <a:lvl5pPr marL="856920" indent="-171384">
              <a:buFont typeface="Arial" panose="020B0604020202020204" pitchFamily="34" charset="0"/>
              <a:buChar char="•"/>
              <a:defRPr sz="1398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597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6601-4C9D-440B-9FA9-C9983932E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362" y="2638152"/>
            <a:ext cx="9326166" cy="941685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FFCDD-A762-499E-AE4E-7E5491ECF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362" y="3673747"/>
            <a:ext cx="932616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77" indent="0" algn="ctr">
              <a:buNone/>
              <a:defRPr sz="2040"/>
            </a:lvl2pPr>
            <a:lvl3pPr marL="932554" indent="0" algn="ctr">
              <a:buNone/>
              <a:defRPr sz="1836"/>
            </a:lvl3pPr>
            <a:lvl4pPr marL="1398830" indent="0" algn="ctr">
              <a:buNone/>
              <a:defRPr sz="1632"/>
            </a:lvl4pPr>
            <a:lvl5pPr marL="1865106" indent="0" algn="ctr">
              <a:buNone/>
              <a:defRPr sz="1632"/>
            </a:lvl5pPr>
            <a:lvl6pPr marL="2331383" indent="0" algn="ctr">
              <a:buNone/>
              <a:defRPr sz="1632"/>
            </a:lvl6pPr>
            <a:lvl7pPr marL="2797660" indent="0" algn="ctr">
              <a:buNone/>
              <a:defRPr sz="1632"/>
            </a:lvl7pPr>
            <a:lvl8pPr marL="3263937" indent="0" algn="ctr">
              <a:buNone/>
              <a:defRPr sz="1632"/>
            </a:lvl8pPr>
            <a:lvl9pPr marL="3730213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D8E3B-8F27-46C6-AD7C-5F4CA944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1745" y="6504910"/>
            <a:ext cx="2860024" cy="282513"/>
          </a:xfrm>
        </p:spPr>
        <p:txBody>
          <a:bodyPr/>
          <a:lstStyle/>
          <a:p>
            <a:fld id="{F6586E5A-D78E-4250-924E-9CF00D391AB7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F658-F11B-40A2-8842-2F21B5EA8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7862" y="6504910"/>
            <a:ext cx="3979164" cy="28251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D5633-800E-4ECB-9D2E-87B3A6AC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3120" y="6504910"/>
            <a:ext cx="2860024" cy="282513"/>
          </a:xfrm>
        </p:spPr>
        <p:txBody>
          <a:bodyPr/>
          <a:lstStyle/>
          <a:p>
            <a:fld id="{8DB123EE-2F98-4189-8764-89B3BD27CA9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5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667" y="2125678"/>
            <a:ext cx="9142769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66" y="3955786"/>
            <a:ext cx="7314204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61" y="5915185"/>
            <a:ext cx="223697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03" y="1212851"/>
            <a:ext cx="11885684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147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1189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03" y="2125663"/>
            <a:ext cx="11885684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517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04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52" indent="0">
              <a:buNone/>
              <a:tabLst/>
              <a:defRPr sz="2000"/>
            </a:lvl3pPr>
            <a:lvl4pPr marL="460329" indent="0">
              <a:buNone/>
              <a:defRPr/>
            </a:lvl4pPr>
            <a:lvl5pPr marL="68573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4588" y="1212849"/>
            <a:ext cx="54856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52" indent="0">
              <a:buNone/>
              <a:tabLst/>
              <a:defRPr sz="2000"/>
            </a:lvl3pPr>
            <a:lvl4pPr marL="460329" indent="0">
              <a:buNone/>
              <a:defRPr/>
            </a:lvl4pPr>
            <a:lvl5pPr marL="68573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728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2132749" y="1853549"/>
            <a:ext cx="0" cy="724711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838" y="597747"/>
            <a:ext cx="1393662" cy="29843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8882" y="1193732"/>
            <a:ext cx="11835810" cy="5501259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906857" y="3136130"/>
            <a:ext cx="2367734" cy="14580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51304" rtl="0" eaLnBrk="1" fontAlgn="auto" latinLnBrk="0" hangingPunct="1">
              <a:lnSpc>
                <a:spcPct val="100000"/>
              </a:lnSpc>
              <a:spcBef>
                <a:spcPts val="81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52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97585" y="3247133"/>
            <a:ext cx="2766341" cy="1394459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891189" y="1852314"/>
            <a:ext cx="3543699" cy="423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59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318011" y="-1"/>
            <a:ext cx="6116878" cy="6994526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95838" y="597450"/>
            <a:ext cx="1393662" cy="298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981" y="3038854"/>
            <a:ext cx="6062008" cy="56502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636" y="4041282"/>
            <a:ext cx="6062008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95417" y="597450"/>
            <a:ext cx="2745253" cy="282513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36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072" y="1462924"/>
            <a:ext cx="11238030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518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838" y="1464074"/>
            <a:ext cx="11238030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010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838" y="1463669"/>
            <a:ext cx="5315915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4615" y="1463669"/>
            <a:ext cx="5315915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4593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838" y="1466097"/>
            <a:ext cx="5315915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7213" y="1466097"/>
            <a:ext cx="5315915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6699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179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5910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39" y="466302"/>
            <a:ext cx="5618157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810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151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.xml"/><Relationship Id="rId13" Type="http://schemas.openxmlformats.org/officeDocument/2006/relationships/slideLayout" Target="../slideLayouts/slideLayout188.xml"/><Relationship Id="rId18" Type="http://schemas.openxmlformats.org/officeDocument/2006/relationships/slideLayout" Target="../slideLayouts/slideLayout193.xml"/><Relationship Id="rId26" Type="http://schemas.openxmlformats.org/officeDocument/2006/relationships/slideLayout" Target="../slideLayouts/slideLayout201.xml"/><Relationship Id="rId39" Type="http://schemas.openxmlformats.org/officeDocument/2006/relationships/image" Target="../media/image29.emf"/><Relationship Id="rId3" Type="http://schemas.openxmlformats.org/officeDocument/2006/relationships/slideLayout" Target="../slideLayouts/slideLayout178.xml"/><Relationship Id="rId21" Type="http://schemas.openxmlformats.org/officeDocument/2006/relationships/slideLayout" Target="../slideLayouts/slideLayout196.xml"/><Relationship Id="rId34" Type="http://schemas.openxmlformats.org/officeDocument/2006/relationships/slideLayout" Target="../slideLayouts/slideLayout209.xml"/><Relationship Id="rId42" Type="http://schemas.openxmlformats.org/officeDocument/2006/relationships/image" Target="../media/image34.emf"/><Relationship Id="rId7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7.xml"/><Relationship Id="rId17" Type="http://schemas.openxmlformats.org/officeDocument/2006/relationships/slideLayout" Target="../slideLayouts/slideLayout192.xml"/><Relationship Id="rId25" Type="http://schemas.openxmlformats.org/officeDocument/2006/relationships/slideLayout" Target="../slideLayouts/slideLayout200.xml"/><Relationship Id="rId33" Type="http://schemas.openxmlformats.org/officeDocument/2006/relationships/slideLayout" Target="../slideLayouts/slideLayout208.xml"/><Relationship Id="rId38" Type="http://schemas.openxmlformats.org/officeDocument/2006/relationships/tags" Target="../tags/tag2.xml"/><Relationship Id="rId2" Type="http://schemas.openxmlformats.org/officeDocument/2006/relationships/slideLayout" Target="../slideLayouts/slideLayout177.xml"/><Relationship Id="rId16" Type="http://schemas.openxmlformats.org/officeDocument/2006/relationships/slideLayout" Target="../slideLayouts/slideLayout191.xml"/><Relationship Id="rId20" Type="http://schemas.openxmlformats.org/officeDocument/2006/relationships/slideLayout" Target="../slideLayouts/slideLayout195.xml"/><Relationship Id="rId29" Type="http://schemas.openxmlformats.org/officeDocument/2006/relationships/slideLayout" Target="../slideLayouts/slideLayout204.xml"/><Relationship Id="rId41" Type="http://schemas.openxmlformats.org/officeDocument/2006/relationships/oleObject" Target="../embeddings/oleObject1.bin"/><Relationship Id="rId1" Type="http://schemas.openxmlformats.org/officeDocument/2006/relationships/slideLayout" Target="../slideLayouts/slideLayout176.xml"/><Relationship Id="rId6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86.xml"/><Relationship Id="rId24" Type="http://schemas.openxmlformats.org/officeDocument/2006/relationships/slideLayout" Target="../slideLayouts/slideLayout199.xml"/><Relationship Id="rId32" Type="http://schemas.openxmlformats.org/officeDocument/2006/relationships/slideLayout" Target="../slideLayouts/slideLayout207.xml"/><Relationship Id="rId37" Type="http://schemas.openxmlformats.org/officeDocument/2006/relationships/tags" Target="../tags/tag1.xml"/><Relationship Id="rId40" Type="http://schemas.openxmlformats.org/officeDocument/2006/relationships/image" Target="../media/image35.png"/><Relationship Id="rId5" Type="http://schemas.openxmlformats.org/officeDocument/2006/relationships/slideLayout" Target="../slideLayouts/slideLayout180.xml"/><Relationship Id="rId15" Type="http://schemas.openxmlformats.org/officeDocument/2006/relationships/slideLayout" Target="../slideLayouts/slideLayout190.xml"/><Relationship Id="rId23" Type="http://schemas.openxmlformats.org/officeDocument/2006/relationships/slideLayout" Target="../slideLayouts/slideLayout198.xml"/><Relationship Id="rId28" Type="http://schemas.openxmlformats.org/officeDocument/2006/relationships/slideLayout" Target="../slideLayouts/slideLayout203.xml"/><Relationship Id="rId36" Type="http://schemas.openxmlformats.org/officeDocument/2006/relationships/vmlDrawing" Target="../drawings/vmlDrawing1.vml"/><Relationship Id="rId10" Type="http://schemas.openxmlformats.org/officeDocument/2006/relationships/slideLayout" Target="../slideLayouts/slideLayout185.xml"/><Relationship Id="rId19" Type="http://schemas.openxmlformats.org/officeDocument/2006/relationships/slideLayout" Target="../slideLayouts/slideLayout194.xml"/><Relationship Id="rId31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179.xml"/><Relationship Id="rId9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89.xml"/><Relationship Id="rId22" Type="http://schemas.openxmlformats.org/officeDocument/2006/relationships/slideLayout" Target="../slideLayouts/slideLayout197.xml"/><Relationship Id="rId27" Type="http://schemas.openxmlformats.org/officeDocument/2006/relationships/slideLayout" Target="../slideLayouts/slideLayout202.xml"/><Relationship Id="rId30" Type="http://schemas.openxmlformats.org/officeDocument/2006/relationships/slideLayout" Target="../slideLayouts/slideLayout205.xml"/><Relationship Id="rId35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image" Target="../media/image12.emf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image" Target="../media/image12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image" Target="../media/image29.emf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5" y="1212852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22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249" r:id="rId13"/>
    <p:sldLayoutId id="2147484301" r:id="rId14"/>
    <p:sldLayoutId id="2147484251" r:id="rId15"/>
    <p:sldLayoutId id="2147484254" r:id="rId16"/>
    <p:sldLayoutId id="2147484260" r:id="rId17"/>
    <p:sldLayoutId id="2147484299" r:id="rId18"/>
    <p:sldLayoutId id="2147484263" r:id="rId19"/>
    <p:sldLayoutId id="2147484344" r:id="rId20"/>
    <p:sldLayoutId id="2147484565" r:id="rId21"/>
    <p:sldLayoutId id="2147484566" r:id="rId2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3264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66" marR="0" indent="-34286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42" marR="0" indent="-24127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20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97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174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783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10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433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75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24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49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7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297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62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94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271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59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6" y="1212851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392254" y="3050571"/>
            <a:ext cx="6995160" cy="8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0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0" r:id="rId1"/>
    <p:sldLayoutId id="2147484591" r:id="rId2"/>
    <p:sldLayoutId id="2147484592" r:id="rId3"/>
    <p:sldLayoutId id="2147484593" r:id="rId4"/>
    <p:sldLayoutId id="2147484594" r:id="rId5"/>
    <p:sldLayoutId id="2147484595" r:id="rId6"/>
    <p:sldLayoutId id="2147484596" r:id="rId7"/>
    <p:sldLayoutId id="2147484597" r:id="rId8"/>
    <p:sldLayoutId id="2147484598" r:id="rId9"/>
    <p:sldLayoutId id="2147484599" r:id="rId10"/>
    <p:sldLayoutId id="2147484600" r:id="rId11"/>
    <p:sldLayoutId id="2147484601" r:id="rId12"/>
    <p:sldLayoutId id="2147484602" r:id="rId13"/>
    <p:sldLayoutId id="2147484603" r:id="rId14"/>
    <p:sldLayoutId id="2147484604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40AE8F5-A67B-447D-B393-A54D04589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899" y="372394"/>
            <a:ext cx="10725091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EEC47C3-CF8E-4048-8BC0-50F7EA5F9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4899" y="1861968"/>
            <a:ext cx="10725091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10411F7-09EE-463B-927F-9AD5FA9B6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4898" y="6482889"/>
            <a:ext cx="279785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5BAC7-6CDF-4325-808F-C9DF8C12B9C8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D42DD6B-4F0E-4C74-8498-996441FC7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057" y="6482889"/>
            <a:ext cx="4196775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6A47F3A-654F-4727-8AB7-9C4032456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2140" y="6482889"/>
            <a:ext cx="279785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BD71B-F032-4648-88D5-C7BC70E251B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7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9" r:id="rId1"/>
    <p:sldLayoutId id="2147484640" r:id="rId2"/>
    <p:sldLayoutId id="2147484641" r:id="rId3"/>
    <p:sldLayoutId id="2147484642" r:id="rId4"/>
    <p:sldLayoutId id="2147484643" r:id="rId5"/>
    <p:sldLayoutId id="2147484644" r:id="rId6"/>
    <p:sldLayoutId id="2147484645" r:id="rId7"/>
    <p:sldLayoutId id="2147484646" r:id="rId8"/>
    <p:sldLayoutId id="2147484647" r:id="rId9"/>
    <p:sldLayoutId id="2147484648" r:id="rId10"/>
    <p:sldLayoutId id="214748464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20" y="444500"/>
            <a:ext cx="11561875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32" y="1903775"/>
            <a:ext cx="11561875" cy="1301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81887" y="3072037"/>
            <a:ext cx="6995160" cy="849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20019" y="3285725"/>
            <a:ext cx="6994525" cy="423076"/>
          </a:xfrm>
          <a:prstGeom prst="rect">
            <a:avLst/>
          </a:prstGeom>
        </p:spPr>
      </p:pic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CBF6262-5896-495A-B212-86921074EB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7"/>
            </p:custDataLst>
          </p:nvPr>
        </p:nvGraphicFramePr>
        <p:xfrm>
          <a:off x="1619" y="1619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41" imgW="631" imgH="631" progId="TCLayout.ActiveDocument.1">
                  <p:embed/>
                </p:oleObj>
              </mc:Choice>
              <mc:Fallback>
                <p:oleObj name="think-cell Slide" r:id="rId41" imgW="631" imgH="63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CBF6262-5896-495A-B212-86921074EB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619" y="1619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863568C6-88F6-4F5A-AD99-44D9BAF9CE0A}"/>
              </a:ext>
            </a:extLst>
          </p:cNvPr>
          <p:cNvSpPr/>
          <p:nvPr userDrawn="1">
            <p:custDataLst>
              <p:tags r:id="rId38"/>
            </p:custDataLst>
          </p:nvPr>
        </p:nvSpPr>
        <p:spPr>
          <a:xfrm>
            <a:off x="0" y="0"/>
            <a:ext cx="161913" cy="16191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nb-NO" sz="4336" b="0" i="0" baseline="0">
              <a:latin typeface="Whyte Medium" panose="020B0604020202020204" charset="0"/>
              <a:ea typeface="+mj-ea"/>
              <a:cs typeface="+mj-cs"/>
              <a:sym typeface="Whyte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59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1" r:id="rId1"/>
    <p:sldLayoutId id="2147484652" r:id="rId2"/>
    <p:sldLayoutId id="2147484653" r:id="rId3"/>
    <p:sldLayoutId id="2147484654" r:id="rId4"/>
    <p:sldLayoutId id="2147484655" r:id="rId5"/>
    <p:sldLayoutId id="2147484656" r:id="rId6"/>
    <p:sldLayoutId id="2147484657" r:id="rId7"/>
    <p:sldLayoutId id="2147484658" r:id="rId8"/>
    <p:sldLayoutId id="2147484659" r:id="rId9"/>
    <p:sldLayoutId id="2147484660" r:id="rId10"/>
    <p:sldLayoutId id="2147484661" r:id="rId11"/>
    <p:sldLayoutId id="2147484662" r:id="rId12"/>
    <p:sldLayoutId id="2147484663" r:id="rId13"/>
    <p:sldLayoutId id="2147484664" r:id="rId14"/>
    <p:sldLayoutId id="2147484665" r:id="rId15"/>
    <p:sldLayoutId id="2147484666" r:id="rId16"/>
    <p:sldLayoutId id="2147484667" r:id="rId17"/>
    <p:sldLayoutId id="2147484668" r:id="rId18"/>
    <p:sldLayoutId id="2147484669" r:id="rId19"/>
    <p:sldLayoutId id="2147484670" r:id="rId20"/>
    <p:sldLayoutId id="2147484671" r:id="rId21"/>
    <p:sldLayoutId id="2147484672" r:id="rId22"/>
    <p:sldLayoutId id="2147484673" r:id="rId23"/>
    <p:sldLayoutId id="2147484674" r:id="rId24"/>
    <p:sldLayoutId id="2147484675" r:id="rId25"/>
    <p:sldLayoutId id="2147484676" r:id="rId26"/>
    <p:sldLayoutId id="2147484677" r:id="rId27"/>
    <p:sldLayoutId id="2147484678" r:id="rId28"/>
    <p:sldLayoutId id="2147484679" r:id="rId29"/>
    <p:sldLayoutId id="2147484680" r:id="rId30"/>
    <p:sldLayoutId id="2147484681" r:id="rId31"/>
    <p:sldLayoutId id="2147484682" r:id="rId32"/>
    <p:sldLayoutId id="2147484683" r:id="rId33"/>
    <p:sldLayoutId id="2147484684" r:id="rId3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3199" b="0" kern="1200" cap="none" spc="-1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563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6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557" marR="0" indent="0" algn="l" defTabSz="932563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112" marR="0" indent="0" algn="l" defTabSz="932563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99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669" marR="0" indent="0" algn="l" defTabSz="932563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99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224" marR="0" indent="0" algn="l" defTabSz="932563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599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9">
          <p15:clr>
            <a:srgbClr val="C35EA4"/>
          </p15:clr>
        </p15:guide>
        <p15:guide id="9" pos="5079">
          <p15:clr>
            <a:srgbClr val="C35EA4"/>
          </p15:clr>
        </p15:guide>
        <p15:guide id="10" pos="5222">
          <p15:clr>
            <a:srgbClr val="C35EA4"/>
          </p15:clr>
        </p15:guide>
        <p15:guide id="11" pos="6317">
          <p15:clr>
            <a:srgbClr val="C35EA4"/>
          </p15:clr>
        </p15:guide>
        <p15:guide id="12" pos="6460">
          <p15:clr>
            <a:srgbClr val="C35EA4"/>
          </p15:clr>
        </p15:guide>
        <p15:guide id="16" pos="274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5" y="1212852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66" marR="0" lvl="0" indent="-342866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Click to edit Master text styles</a:t>
            </a:r>
          </a:p>
          <a:p>
            <a:pPr marL="584142" marR="0" lvl="1" indent="-241276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2590" y="0"/>
            <a:ext cx="957047" cy="5766966"/>
            <a:chOff x="12614199" y="0"/>
            <a:chExt cx="957169" cy="5766966"/>
          </a:xfrm>
        </p:grpSpPr>
        <p:grpSp>
          <p:nvGrpSpPr>
            <p:cNvPr id="22" name="Group 21"/>
            <p:cNvGrpSpPr/>
            <p:nvPr userDrawn="1"/>
          </p:nvGrpSpPr>
          <p:grpSpPr>
            <a:xfrm>
              <a:off x="12614199" y="0"/>
              <a:ext cx="957169" cy="5720411"/>
              <a:chOff x="12614199" y="0"/>
              <a:chExt cx="957169" cy="5720411"/>
            </a:xfrm>
          </p:grpSpPr>
          <p:grpSp>
            <p:nvGrpSpPr>
              <p:cNvPr id="23" name="Group 22"/>
              <p:cNvGrpSpPr/>
              <p:nvPr userDrawn="1"/>
            </p:nvGrpSpPr>
            <p:grpSpPr>
              <a:xfrm rot="5400000">
                <a:off x="11576884" y="1040118"/>
                <a:ext cx="2708636" cy="634005"/>
                <a:chOff x="1581150" y="4543426"/>
                <a:chExt cx="2708636" cy="634005"/>
              </a:xfrm>
            </p:grpSpPr>
            <p:sp>
              <p:nvSpPr>
                <p:cNvPr id="30" name="Rectangle 29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G:45 B:145</a:t>
                  </a:r>
                  <a:endPara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Rectangle 30"/>
                <p:cNvSpPr/>
                <p:nvPr userDrawn="1"/>
              </p:nvSpPr>
              <p:spPr bwMode="auto">
                <a:xfrm>
                  <a:off x="1581150" y="4887665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Purple</a:t>
                  </a:r>
                </a:p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50 G:20 B:90</a:t>
                  </a:r>
                  <a:endPara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3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Magenta</a:t>
                  </a:r>
                </a:p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180 G:0 B:158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alpha val="2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R:234 G:234 B:234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498745" y="4543428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</p:grpSp>
          <p:sp>
            <p:nvSpPr>
              <p:cNvPr id="25" name="TextBox 24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gradFill>
                      <a:gsLst>
                        <a:gs pos="7692">
                          <a:schemeClr val="bg1"/>
                        </a:gs>
                        <a:gs pos="17000">
                          <a:schemeClr val="bg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26" name="TextBox 25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>
                  <a:gradFill>
                    <a:gsLst>
                      <a:gs pos="84615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8" name="Rectangle 17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3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Mid Blue</a:t>
              </a:r>
            </a:p>
            <a:p>
              <a:pPr algn="l" defTabSz="932379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G:24 B:143</a:t>
              </a:r>
              <a:endParaRPr lang="en-US" sz="500">
                <a:gradFill>
                  <a:gsLst>
                    <a:gs pos="18584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3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algn="l" defTabSz="932379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 G:124 B:16</a:t>
              </a: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 rot="5400000">
              <a:off x="12328886" y="3353996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3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379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 G:188 B:242</a:t>
              </a:r>
              <a:endParaRPr lang="en-US" sz="500">
                <a:gradFill>
                  <a:gsLst>
                    <a:gs pos="66272">
                      <a:srgbClr val="000000"/>
                    </a:gs>
                    <a:gs pos="44000">
                      <a:srgbClr val="00000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936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1" r:id="rId1"/>
    <p:sldLayoutId id="2147484320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3" r:id="rId12"/>
    <p:sldLayoutId id="2147484316" r:id="rId13"/>
    <p:sldLayoutId id="2147484317" r:id="rId14"/>
    <p:sldLayoutId id="2147484318" r:id="rId15"/>
    <p:sldLayoutId id="2147484357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3264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66" marR="0" indent="-34286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42" marR="0" indent="-24127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020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97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174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783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10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433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75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24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49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7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297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62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94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271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59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rgbClr val="E821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5" y="1212852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866" marR="0" lvl="0" indent="-342866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Click to edit Master text styles</a:t>
            </a:r>
          </a:p>
          <a:p>
            <a:pPr marL="584142" marR="0" lvl="1" indent="-241276" algn="l" defTabSz="93264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2590" y="0"/>
            <a:ext cx="957047" cy="5766966"/>
            <a:chOff x="12614199" y="0"/>
            <a:chExt cx="957169" cy="5766966"/>
          </a:xfrm>
        </p:grpSpPr>
        <p:grpSp>
          <p:nvGrpSpPr>
            <p:cNvPr id="22" name="Group 21"/>
            <p:cNvGrpSpPr/>
            <p:nvPr userDrawn="1"/>
          </p:nvGrpSpPr>
          <p:grpSpPr>
            <a:xfrm>
              <a:off x="12614199" y="0"/>
              <a:ext cx="957169" cy="5720411"/>
              <a:chOff x="12614199" y="0"/>
              <a:chExt cx="957169" cy="5720411"/>
            </a:xfrm>
          </p:grpSpPr>
          <p:grpSp>
            <p:nvGrpSpPr>
              <p:cNvPr id="23" name="Group 22"/>
              <p:cNvGrpSpPr/>
              <p:nvPr userDrawn="1"/>
            </p:nvGrpSpPr>
            <p:grpSpPr>
              <a:xfrm rot="5400000">
                <a:off x="11576884" y="1040118"/>
                <a:ext cx="2708636" cy="634005"/>
                <a:chOff x="1581150" y="4543426"/>
                <a:chExt cx="2708636" cy="634005"/>
              </a:xfrm>
            </p:grpSpPr>
            <p:sp>
              <p:nvSpPr>
                <p:cNvPr id="30" name="Rectangle 29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G:45 B:145</a:t>
                  </a:r>
                  <a:endPara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Rectangle 30"/>
                <p:cNvSpPr/>
                <p:nvPr userDrawn="1"/>
              </p:nvSpPr>
              <p:spPr bwMode="auto">
                <a:xfrm>
                  <a:off x="1581150" y="4887665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Purple</a:t>
                  </a:r>
                </a:p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50 G:20 B:90</a:t>
                  </a:r>
                  <a:endParaRPr lang="en-US" sz="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Rectangle 3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Magenta</a:t>
                  </a:r>
                </a:p>
                <a:p>
                  <a:pPr algn="l" defTabSz="932379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180 G:0 B:158</a:t>
                  </a:r>
                  <a:endParaRPr lang="en-US" sz="5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bg1">
                      <a:alpha val="25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>
                      <a:gradFill>
                        <a:gsLst>
                          <a:gs pos="66272">
                            <a:srgbClr val="000000"/>
                          </a:gs>
                          <a:gs pos="44000">
                            <a:srgbClr val="000000"/>
                          </a:gs>
                        </a:gsLst>
                        <a:lin ang="5400000" scaled="1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R:234 G:234 B:234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498745" y="4543428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marL="0" algn="l" defTabSz="9323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</p:grpSp>
          <p:sp>
            <p:nvSpPr>
              <p:cNvPr id="25" name="TextBox 24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gradFill>
                      <a:gsLst>
                        <a:gs pos="7692">
                          <a:schemeClr val="bg1"/>
                        </a:gs>
                        <a:gs pos="17000">
                          <a:schemeClr val="bg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26" name="TextBox 25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>
                    <a:gradFill>
                      <a:gsLst>
                        <a:gs pos="84615">
                          <a:schemeClr val="bg1"/>
                        </a:gs>
                        <a:gs pos="75000">
                          <a:schemeClr val="bg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>
                  <a:gradFill>
                    <a:gsLst>
                      <a:gs pos="84615">
                        <a:schemeClr val="bg1"/>
                      </a:gs>
                      <a:gs pos="75000">
                        <a:schemeClr val="bg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8" name="Rectangle 17"/>
            <p:cNvSpPr/>
            <p:nvPr userDrawn="1"/>
          </p:nvSpPr>
          <p:spPr bwMode="auto">
            <a:xfrm rot="5400000">
              <a:off x="12328887" y="4272718"/>
              <a:ext cx="869930" cy="289766"/>
            </a:xfrm>
            <a:prstGeom prst="rect">
              <a:avLst/>
            </a:prstGeom>
            <a:solidFill>
              <a:srgbClr val="00188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3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Mid Blue</a:t>
              </a:r>
            </a:p>
            <a:p>
              <a:pPr algn="l" defTabSz="932379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>
                  <a:gradFill>
                    <a:gsLst>
                      <a:gs pos="18584">
                        <a:srgbClr val="FFFFFF"/>
                      </a:gs>
                      <a:gs pos="52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G:24 B:143</a:t>
              </a:r>
              <a:endParaRPr lang="en-US" sz="500">
                <a:gradFill>
                  <a:gsLst>
                    <a:gs pos="18584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 rot="5400000">
              <a:off x="12328887" y="5187118"/>
              <a:ext cx="869930" cy="289766"/>
            </a:xfrm>
            <a:prstGeom prst="rect">
              <a:avLst/>
            </a:prstGeom>
            <a:solidFill>
              <a:srgbClr val="107C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3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Green</a:t>
              </a:r>
            </a:p>
            <a:p>
              <a:pPr algn="l" defTabSz="932379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 G:124 B:16</a:t>
              </a:r>
            </a:p>
          </p:txBody>
        </p:sp>
        <p:sp>
          <p:nvSpPr>
            <p:cNvPr id="20" name="Rectangle 19"/>
            <p:cNvSpPr/>
            <p:nvPr userDrawn="1"/>
          </p:nvSpPr>
          <p:spPr bwMode="auto">
            <a:xfrm rot="5400000">
              <a:off x="12328886" y="3353996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3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379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R:0</a:t>
              </a:r>
              <a:r>
                <a:rPr lang="en-US" sz="500" baseline="0">
                  <a:gradFill>
                    <a:gsLst>
                      <a:gs pos="66272">
                        <a:srgbClr val="000000"/>
                      </a:gs>
                      <a:gs pos="44000">
                        <a:srgbClr val="00000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 G:188 B:242</a:t>
              </a:r>
              <a:endParaRPr lang="en-US" sz="500">
                <a:gradFill>
                  <a:gsLst>
                    <a:gs pos="66272">
                      <a:srgbClr val="000000"/>
                    </a:gs>
                    <a:gs pos="44000">
                      <a:srgbClr val="00000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68775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  <p:sldLayoutId id="2147484335" r:id="rId12"/>
    <p:sldLayoutId id="2147484336" r:id="rId13"/>
    <p:sldLayoutId id="2147484337" r:id="rId14"/>
    <p:sldLayoutId id="2147484338" r:id="rId15"/>
    <p:sldLayoutId id="2147484339" r:id="rId16"/>
    <p:sldLayoutId id="2147484340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32649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66" marR="0" indent="-34286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42" marR="0" indent="-241276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020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597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174" marR="0" indent="-228577" algn="l" defTabSz="93264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4783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10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433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759" indent="-233163" algn="l" defTabSz="93264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24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49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7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297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623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94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271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596" algn="l" defTabSz="9326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5ACBF0"/>
          </p15:clr>
        </p15:guide>
        <p15:guide id="2" pos="173" userDrawn="1">
          <p15:clr>
            <a:srgbClr val="5ACBF0"/>
          </p15:clr>
        </p15:guide>
        <p15:guide id="3" pos="749" userDrawn="1">
          <p15:clr>
            <a:srgbClr val="5ACBF0"/>
          </p15:clr>
        </p15:guide>
        <p15:guide id="4" pos="1325" userDrawn="1">
          <p15:clr>
            <a:srgbClr val="5ACBF0"/>
          </p15:clr>
        </p15:guide>
        <p15:guide id="5" pos="1901" userDrawn="1">
          <p15:clr>
            <a:srgbClr val="5ACBF0"/>
          </p15:clr>
        </p15:guide>
        <p15:guide id="6" pos="2477" userDrawn="1">
          <p15:clr>
            <a:srgbClr val="5ACBF0"/>
          </p15:clr>
        </p15:guide>
        <p15:guide id="7" pos="3053" userDrawn="1">
          <p15:clr>
            <a:srgbClr val="5ACBF0"/>
          </p15:clr>
        </p15:guide>
        <p15:guide id="8" pos="3629" userDrawn="1">
          <p15:clr>
            <a:srgbClr val="5ACBF0"/>
          </p15:clr>
        </p15:guide>
        <p15:guide id="9" pos="4204" userDrawn="1">
          <p15:clr>
            <a:srgbClr val="5ACBF0"/>
          </p15:clr>
        </p15:guide>
        <p15:guide id="10" pos="4780" userDrawn="1">
          <p15:clr>
            <a:srgbClr val="5ACBF0"/>
          </p15:clr>
        </p15:guide>
        <p15:guide id="11" pos="5356" userDrawn="1">
          <p15:clr>
            <a:srgbClr val="5ACBF0"/>
          </p15:clr>
        </p15:guide>
        <p15:guide id="12" pos="5932" userDrawn="1">
          <p15:clr>
            <a:srgbClr val="5ACBF0"/>
          </p15:clr>
        </p15:guide>
        <p15:guide id="13" pos="6508" userDrawn="1">
          <p15:clr>
            <a:srgbClr val="5ACBF0"/>
          </p15:clr>
        </p15:guide>
        <p15:guide id="14" pos="7084" userDrawn="1">
          <p15:clr>
            <a:srgbClr val="5ACBF0"/>
          </p15:clr>
        </p15:guide>
        <p15:guide id="15" pos="7660" userDrawn="1">
          <p15:clr>
            <a:srgbClr val="5ACBF0"/>
          </p15:clr>
        </p15:guide>
        <p15:guide id="16" pos="288" userDrawn="1">
          <p15:clr>
            <a:srgbClr val="C35EA4"/>
          </p15:clr>
        </p15:guide>
        <p15:guide id="17" pos="7545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99982" y="466301"/>
            <a:ext cx="11238030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838" y="1464080"/>
            <a:ext cx="11238030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74092" y="3001218"/>
            <a:ext cx="6994525" cy="992090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4888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875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37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74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9" r:id="rId1"/>
    <p:sldLayoutId id="2147484440" r:id="rId2"/>
    <p:sldLayoutId id="2147484441" r:id="rId3"/>
    <p:sldLayoutId id="2147484442" r:id="rId4"/>
    <p:sldLayoutId id="2147484443" r:id="rId5"/>
    <p:sldLayoutId id="2147484444" r:id="rId6"/>
    <p:sldLayoutId id="2147484445" r:id="rId7"/>
    <p:sldLayoutId id="2147484446" r:id="rId8"/>
    <p:sldLayoutId id="2147484447" r:id="rId9"/>
    <p:sldLayoutId id="2147484448" r:id="rId10"/>
    <p:sldLayoutId id="2147484449" r:id="rId11"/>
    <p:sldLayoutId id="2147484450" r:id="rId12"/>
    <p:sldLayoutId id="2147484451" r:id="rId13"/>
    <p:sldLayoutId id="2147484452" r:id="rId14"/>
    <p:sldLayoutId id="2147484453" r:id="rId15"/>
    <p:sldLayoutId id="2147484454" r:id="rId16"/>
    <p:sldLayoutId id="2147484455" r:id="rId17"/>
    <p:sldLayoutId id="2147484456" r:id="rId18"/>
    <p:sldLayoutId id="2147484457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6" y="1212851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5400000">
            <a:off x="9392254" y="3050571"/>
            <a:ext cx="6995160" cy="8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0" r:id="rId1"/>
    <p:sldLayoutId id="2147484461" r:id="rId2"/>
    <p:sldLayoutId id="2147484462" r:id="rId3"/>
    <p:sldLayoutId id="2147484463" r:id="rId4"/>
    <p:sldLayoutId id="2147484464" r:id="rId5"/>
    <p:sldLayoutId id="2147484465" r:id="rId6"/>
    <p:sldLayoutId id="2147484466" r:id="rId7"/>
    <p:sldLayoutId id="2147484467" r:id="rId8"/>
    <p:sldLayoutId id="2147484468" r:id="rId9"/>
    <p:sldLayoutId id="2147484469" r:id="rId10"/>
    <p:sldLayoutId id="2147484472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6" y="1212851"/>
            <a:ext cx="11885681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2254" y="3050571"/>
            <a:ext cx="6995160" cy="8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9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9" r:id="rId1"/>
    <p:sldLayoutId id="2147484480" r:id="rId2"/>
    <p:sldLayoutId id="2147484481" r:id="rId3"/>
    <p:sldLayoutId id="2147484482" r:id="rId4"/>
    <p:sldLayoutId id="2147484483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99982" y="466301"/>
            <a:ext cx="11238030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838" y="1464080"/>
            <a:ext cx="11238030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74092" y="3001218"/>
            <a:ext cx="6994525" cy="992090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4888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875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37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9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  <p:sldLayoutId id="2147484515" r:id="rId18"/>
    <p:sldLayoutId id="2147484516" r:id="rId19"/>
    <p:sldLayoutId id="2147484517" r:id="rId2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99982" y="466301"/>
            <a:ext cx="11238030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838" y="1464080"/>
            <a:ext cx="11238030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74092" y="3001218"/>
            <a:ext cx="6994525" cy="992090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4888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875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37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42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9" r:id="rId1"/>
    <p:sldLayoutId id="2147484520" r:id="rId2"/>
    <p:sldLayoutId id="2147484521" r:id="rId3"/>
    <p:sldLayoutId id="2147484522" r:id="rId4"/>
    <p:sldLayoutId id="2147484523" r:id="rId5"/>
    <p:sldLayoutId id="2147484524" r:id="rId6"/>
    <p:sldLayoutId id="2147484525" r:id="rId7"/>
    <p:sldLayoutId id="2147484526" r:id="rId8"/>
    <p:sldLayoutId id="2147484527" r:id="rId9"/>
    <p:sldLayoutId id="2147484528" r:id="rId10"/>
    <p:sldLayoutId id="2147484529" r:id="rId11"/>
    <p:sldLayoutId id="2147484530" r:id="rId12"/>
    <p:sldLayoutId id="2147484531" r:id="rId13"/>
    <p:sldLayoutId id="2147484532" r:id="rId14"/>
    <p:sldLayoutId id="2147484533" r:id="rId15"/>
    <p:sldLayoutId id="2147484534" r:id="rId16"/>
    <p:sldLayoutId id="2147484535" r:id="rId17"/>
    <p:sldLayoutId id="2147484536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1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06" y="1212851"/>
            <a:ext cx="11885681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70154" y="3072354"/>
            <a:ext cx="6995160" cy="8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8" r:id="rId1"/>
    <p:sldLayoutId id="2147484569" r:id="rId2"/>
    <p:sldLayoutId id="2147484570" r:id="rId3"/>
    <p:sldLayoutId id="2147484571" r:id="rId4"/>
    <p:sldLayoutId id="2147484572" r:id="rId5"/>
    <p:sldLayoutId id="2147484573" r:id="rId6"/>
    <p:sldLayoutId id="2147484574" r:id="rId7"/>
    <p:sldLayoutId id="2147484575" r:id="rId8"/>
    <p:sldLayoutId id="2147484576" r:id="rId9"/>
    <p:sldLayoutId id="2147484577" r:id="rId10"/>
    <p:sldLayoutId id="2147484578" r:id="rId11"/>
    <p:sldLayoutId id="2147484579" r:id="rId12"/>
    <p:sldLayoutId id="2147484580" r:id="rId13"/>
    <p:sldLayoutId id="2147484581" r:id="rId14"/>
    <p:sldLayoutId id="2147484582" r:id="rId15"/>
    <p:sldLayoutId id="2147484583" r:id="rId16"/>
    <p:sldLayoutId id="2147484584" r:id="rId17"/>
    <p:sldLayoutId id="2147484585" r:id="rId18"/>
    <p:sldLayoutId id="2147484586" r:id="rId19"/>
    <p:sldLayoutId id="2147484587" r:id="rId20"/>
    <p:sldLayoutId id="2147484588" r:id="rId2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upersonicgirl.net/" TargetMode="External"/><Relationship Id="rId13" Type="http://schemas.openxmlformats.org/officeDocument/2006/relationships/hyperlink" Target="https://www.youracclaim.com/org/microsoft-certification/badge/microsoft-365-certified-enterprise-administrator-expert" TargetMode="External"/><Relationship Id="rId3" Type="http://schemas.openxmlformats.org/officeDocument/2006/relationships/hyperlink" Target="https://commons.wikimedia.org/wiki/File:Code-1076536.jpg" TargetMode="External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51.jpe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65.xml"/><Relationship Id="rId6" Type="http://schemas.openxmlformats.org/officeDocument/2006/relationships/hyperlink" Target="http://oreiadulto.blogspot.com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5" Type="http://schemas.openxmlformats.org/officeDocument/2006/relationships/image" Target="../media/image59.png"/><Relationship Id="rId10" Type="http://schemas.openxmlformats.org/officeDocument/2006/relationships/hyperlink" Target="https://web.esrc.unimelb.edu.au/CREG/" TargetMode="External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0.xml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0.xml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0.xml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0.xml"/><Relationship Id="rId4" Type="http://schemas.openxmlformats.org/officeDocument/2006/relationships/image" Target="../media/image7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8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0.xml"/><Relationship Id="rId1" Type="http://schemas.openxmlformats.org/officeDocument/2006/relationships/themeOverride" Target="../theme/themeOverride1.xml"/><Relationship Id="rId5" Type="http://schemas.openxmlformats.org/officeDocument/2006/relationships/hyperlink" Target="https://twitter.com/MSFTMobility/status/745647420499984384" TargetMode="External"/><Relationship Id="rId4" Type="http://schemas.openxmlformats.org/officeDocument/2006/relationships/image" Target="../media/image6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0.xml"/><Relationship Id="rId1" Type="http://schemas.openxmlformats.org/officeDocument/2006/relationships/themeOverride" Target="../theme/themeOverride2.xml"/><Relationship Id="rId5" Type="http://schemas.openxmlformats.org/officeDocument/2006/relationships/hyperlink" Target="https://www.slideshare.net/directorcia/azure-information-protection-94538691" TargetMode="External"/><Relationship Id="rId4" Type="http://schemas.openxmlformats.org/officeDocument/2006/relationships/image" Target="../media/image6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0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0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8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0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scherm, televisie&#10;&#10;Automatisch gegenereerde beschrijving">
            <a:extLst>
              <a:ext uri="{FF2B5EF4-FFF2-40B4-BE49-F238E27FC236}">
                <a16:creationId xmlns:a16="http://schemas.microsoft.com/office/drawing/2014/main" id="{49316BBB-6722-4059-8172-E6780BBA59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268228" y="17744"/>
            <a:ext cx="8166572" cy="698313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07A23471-CFEB-4AB3-9DF7-5A1B9F88D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4257" y="-5766224"/>
            <a:ext cx="6781750" cy="4479064"/>
          </a:xfrm>
          <a:prstGeom prst="rect">
            <a:avLst/>
          </a:prstGeom>
        </p:spPr>
      </p:pic>
      <p:sp>
        <p:nvSpPr>
          <p:cNvPr id="9" name="Parallellogram 8">
            <a:extLst>
              <a:ext uri="{FF2B5EF4-FFF2-40B4-BE49-F238E27FC236}">
                <a16:creationId xmlns:a16="http://schemas.microsoft.com/office/drawing/2014/main" id="{8CF18657-B7C2-491D-8037-F811B0295768}"/>
              </a:ext>
            </a:extLst>
          </p:cNvPr>
          <p:cNvSpPr/>
          <p:nvPr/>
        </p:nvSpPr>
        <p:spPr>
          <a:xfrm rot="648558">
            <a:off x="6470546" y="-845197"/>
            <a:ext cx="1548772" cy="9389066"/>
          </a:xfrm>
          <a:prstGeom prst="parallelogram">
            <a:avLst/>
          </a:prstGeom>
          <a:solidFill>
            <a:srgbClr val="F2F2F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Parallellogram 9">
            <a:extLst>
              <a:ext uri="{FF2B5EF4-FFF2-40B4-BE49-F238E27FC236}">
                <a16:creationId xmlns:a16="http://schemas.microsoft.com/office/drawing/2014/main" id="{4AA11F0D-78FA-484B-BFF3-F4495DB7ED17}"/>
              </a:ext>
            </a:extLst>
          </p:cNvPr>
          <p:cNvSpPr/>
          <p:nvPr/>
        </p:nvSpPr>
        <p:spPr>
          <a:xfrm rot="709960">
            <a:off x="5880189" y="-1338257"/>
            <a:ext cx="962210" cy="9659639"/>
          </a:xfrm>
          <a:prstGeom prst="parallelogram">
            <a:avLst/>
          </a:prstGeom>
          <a:solidFill>
            <a:srgbClr val="F2F2F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Parallellogram 10">
            <a:extLst>
              <a:ext uri="{FF2B5EF4-FFF2-40B4-BE49-F238E27FC236}">
                <a16:creationId xmlns:a16="http://schemas.microsoft.com/office/drawing/2014/main" id="{EF552E51-4755-4F66-A5A3-E2DA2ACD4D4B}"/>
              </a:ext>
            </a:extLst>
          </p:cNvPr>
          <p:cNvSpPr/>
          <p:nvPr/>
        </p:nvSpPr>
        <p:spPr>
          <a:xfrm>
            <a:off x="-2175985" y="-1"/>
            <a:ext cx="9086321" cy="7247106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r>
              <a:rPr lang="nl-NL" sz="489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Albert Hoitingh</a:t>
            </a:r>
          </a:p>
          <a:p>
            <a:pPr algn="ctr" defTabSz="932597">
              <a:defRPr/>
            </a:pPr>
            <a:r>
              <a:rPr lang="nl-NL" sz="204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Sensitivity labels, </a:t>
            </a:r>
            <a:r>
              <a:rPr lang="nl-NL" sz="204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r>
              <a:rPr lang="nl-NL" sz="204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the roadmap</a:t>
            </a:r>
          </a:p>
          <a:p>
            <a:pPr algn="ctr" defTabSz="932597">
              <a:defRPr/>
            </a:pPr>
            <a:endParaRPr lang="nl-NL" sz="204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597">
              <a:defRPr/>
            </a:pPr>
            <a:endParaRPr lang="nl-NL" sz="204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597">
              <a:defRPr/>
            </a:pPr>
            <a:endParaRPr lang="nl-NL" sz="204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597">
              <a:defRPr/>
            </a:pPr>
            <a:endParaRPr lang="nl-NL" sz="204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597">
              <a:defRPr/>
            </a:pPr>
            <a:endParaRPr lang="nl-NL" sz="204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597">
              <a:defRPr/>
            </a:pPr>
            <a:endParaRPr lang="nl-NL" sz="204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597">
              <a:defRPr/>
            </a:pPr>
            <a:endParaRPr lang="nl-NL" sz="204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597">
              <a:defRPr/>
            </a:pPr>
            <a:endParaRPr lang="nl-NL" sz="204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597">
              <a:defRPr/>
            </a:pPr>
            <a:endParaRPr lang="nl-NL" sz="204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597">
              <a:defRPr/>
            </a:pPr>
            <a:endParaRPr lang="en-US" sz="4896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6DC46357-2221-4D92-881D-0F7E02438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7404" y="4893791"/>
            <a:ext cx="514033" cy="514033"/>
          </a:xfrm>
          <a:prstGeom prst="rect">
            <a:avLst/>
          </a:prstGeom>
        </p:spPr>
      </p:pic>
      <p:sp>
        <p:nvSpPr>
          <p:cNvPr id="22" name="Rechthoek 21">
            <a:extLst>
              <a:ext uri="{FF2B5EF4-FFF2-40B4-BE49-F238E27FC236}">
                <a16:creationId xmlns:a16="http://schemas.microsoft.com/office/drawing/2014/main" id="{0F66C47C-BFA6-4973-AF13-A35B41D7C2E1}"/>
              </a:ext>
            </a:extLst>
          </p:cNvPr>
          <p:cNvSpPr/>
          <p:nvPr/>
        </p:nvSpPr>
        <p:spPr>
          <a:xfrm>
            <a:off x="965051" y="4962465"/>
            <a:ext cx="1957712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nl-NL" sz="183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nl-NL" sz="1836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Alberthoitingh</a:t>
            </a:r>
            <a:endParaRPr lang="en-US" sz="1836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4" name="Afbeelding 23" descr="Afbeelding met tekening&#10;&#10;Automatisch gegenereerde beschrijving">
            <a:extLst>
              <a:ext uri="{FF2B5EF4-FFF2-40B4-BE49-F238E27FC236}">
                <a16:creationId xmlns:a16="http://schemas.microsoft.com/office/drawing/2014/main" id="{2101271A-3050-46B6-A648-523D2F01C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7403" y="5553544"/>
            <a:ext cx="514033" cy="514033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C3271693-9D19-4E97-B5F5-DE370EE7FDE8}"/>
              </a:ext>
            </a:extLst>
          </p:cNvPr>
          <p:cNvSpPr/>
          <p:nvPr/>
        </p:nvSpPr>
        <p:spPr>
          <a:xfrm>
            <a:off x="965051" y="5622219"/>
            <a:ext cx="3414094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nl-NL" sz="183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https://linkedin.com/in/appieh</a:t>
            </a:r>
            <a:endParaRPr lang="en-US" sz="1836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Afbeelding 22" descr="Afbeelding met tekening, venster&#10;&#10;Automatisch gegenereerde beschrijving">
            <a:extLst>
              <a:ext uri="{FF2B5EF4-FFF2-40B4-BE49-F238E27FC236}">
                <a16:creationId xmlns:a16="http://schemas.microsoft.com/office/drawing/2014/main" id="{0DA6E98D-8084-40FE-8CBD-04E72062D2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90360" y="6192095"/>
            <a:ext cx="514033" cy="514033"/>
          </a:xfrm>
          <a:prstGeom prst="rect">
            <a:avLst/>
          </a:prstGeom>
        </p:spPr>
      </p:pic>
      <p:sp>
        <p:nvSpPr>
          <p:cNvPr id="28" name="Rechthoek 27">
            <a:extLst>
              <a:ext uri="{FF2B5EF4-FFF2-40B4-BE49-F238E27FC236}">
                <a16:creationId xmlns:a16="http://schemas.microsoft.com/office/drawing/2014/main" id="{9BFAB729-6C3A-4F21-96AE-E0D854440434}"/>
              </a:ext>
            </a:extLst>
          </p:cNvPr>
          <p:cNvSpPr/>
          <p:nvPr/>
        </p:nvSpPr>
        <p:spPr>
          <a:xfrm>
            <a:off x="965050" y="6260770"/>
            <a:ext cx="2987709" cy="382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97">
              <a:defRPr/>
            </a:pPr>
            <a:r>
              <a:rPr lang="nl-NL" sz="1836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https://alberthoitingh.com</a:t>
            </a:r>
            <a:endParaRPr lang="en-US" sz="1836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Afbeelding 1" descr="Afbeelding met tekening, teken&#10;&#10;Automatisch gegenereerde beschrijving">
            <a:extLst>
              <a:ext uri="{FF2B5EF4-FFF2-40B4-BE49-F238E27FC236}">
                <a16:creationId xmlns:a16="http://schemas.microsoft.com/office/drawing/2014/main" id="{605F9E32-7574-4F05-8819-043CCB7A6F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57" y="2816274"/>
            <a:ext cx="1091478" cy="1091478"/>
          </a:xfrm>
          <a:prstGeom prst="rect">
            <a:avLst/>
          </a:prstGeom>
        </p:spPr>
      </p:pic>
      <p:pic>
        <p:nvPicPr>
          <p:cNvPr id="5" name="Afbeelding 4" descr="Afbeelding met teken, buiten, fles, blauw&#10;&#10;Automatisch gegenereerde beschrijving">
            <a:extLst>
              <a:ext uri="{FF2B5EF4-FFF2-40B4-BE49-F238E27FC236}">
                <a16:creationId xmlns:a16="http://schemas.microsoft.com/office/drawing/2014/main" id="{00AE53F8-6037-4720-A444-CFFD87D34B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414394" y="2834810"/>
            <a:ext cx="770206" cy="770206"/>
          </a:xfrm>
          <a:prstGeom prst="rect">
            <a:avLst/>
          </a:prstGeom>
        </p:spPr>
      </p:pic>
      <p:pic>
        <p:nvPicPr>
          <p:cNvPr id="7" name="Picture 2" descr="Microsoft 365 Certified: Security Administrator Associate">
            <a:extLst>
              <a:ext uri="{FF2B5EF4-FFF2-40B4-BE49-F238E27FC236}">
                <a16:creationId xmlns:a16="http://schemas.microsoft.com/office/drawing/2014/main" id="{064CFE50-4601-4C5F-BCBD-C8DF019ED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498" y="2834810"/>
            <a:ext cx="770206" cy="77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fbeelding 12" descr="Afbeelding met teken&#10;&#10;Automatisch gegenereerde beschrijving">
            <a:extLst>
              <a:ext uri="{FF2B5EF4-FFF2-40B4-BE49-F238E27FC236}">
                <a16:creationId xmlns:a16="http://schemas.microsoft.com/office/drawing/2014/main" id="{16D4A16E-F6E3-4524-88FC-271E25FDAE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5827" y="2834810"/>
            <a:ext cx="770206" cy="770206"/>
          </a:xfrm>
          <a:prstGeom prst="rect">
            <a:avLst/>
          </a:prstGeom>
        </p:spPr>
      </p:pic>
      <p:pic>
        <p:nvPicPr>
          <p:cNvPr id="14" name="Afbeelding 13" descr="Afbeelding met teken, blauw, zitten, bus&#10;&#10;Automatisch gegenereerde beschrijving">
            <a:extLst>
              <a:ext uri="{FF2B5EF4-FFF2-40B4-BE49-F238E27FC236}">
                <a16:creationId xmlns:a16="http://schemas.microsoft.com/office/drawing/2014/main" id="{EFFF47AC-2B53-4201-B8B4-8FD75480D4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310" y="2834810"/>
            <a:ext cx="770206" cy="77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33CF52-AC2A-4BE1-A019-776A116F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43271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72B6F35-72C5-416F-8051-59844064F111}"/>
              </a:ext>
            </a:extLst>
          </p:cNvPr>
          <p:cNvSpPr/>
          <p:nvPr/>
        </p:nvSpPr>
        <p:spPr bwMode="auto">
          <a:xfrm>
            <a:off x="6567517" y="-156496"/>
            <a:ext cx="5903545" cy="73075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39EEED-8837-4BF8-81F8-622E98E4C945}"/>
              </a:ext>
            </a:extLst>
          </p:cNvPr>
          <p:cNvSpPr txBox="1">
            <a:spLocks/>
          </p:cNvSpPr>
          <p:nvPr/>
        </p:nvSpPr>
        <p:spPr>
          <a:xfrm>
            <a:off x="427004" y="447675"/>
            <a:ext cx="11888047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91427" rIns="0" bIns="91427" rtlCol="0" anchor="ctr" anchorCtr="0" compatLnSpc="1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38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72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Ignite</a:t>
            </a:r>
            <a:r>
              <a:rPr kumimoji="0" lang="nl-NL" sz="3672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 2019 </a:t>
            </a:r>
            <a:r>
              <a:rPr kumimoji="0" lang="nl-NL" sz="3672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announcements</a:t>
            </a:r>
            <a:endParaRPr kumimoji="0" lang="nl-NL" sz="3672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 Black" pitchFamily="34"/>
              <a:cs typeface="Segoe UI" pitchFamily="34" charset="0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AE7C62E-0B6C-4073-B3AF-E71B675F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30918" rtl="0" eaLnBrk="1" latinLnBrk="0" hangingPunct="1">
              <a:defRPr lang="x-none" sz="815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r" defTabSz="9309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7B4DB-FF93-49F5-8B48-85D85AAA1E51}" type="slidenum">
              <a:rPr kumimoji="0" lang="x-none" sz="81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pPr marL="0" marR="0" lvl="0" indent="0" algn="r" defTabSz="930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x-none" sz="8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E649FF0A-89FE-4838-9E6E-4E8EEF3832D0}"/>
              </a:ext>
            </a:extLst>
          </p:cNvPr>
          <p:cNvSpPr/>
          <p:nvPr/>
        </p:nvSpPr>
        <p:spPr>
          <a:xfrm>
            <a:off x="6997641" y="1419770"/>
            <a:ext cx="5043296" cy="489364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Sensitivity labels for sites/groups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Label a Team, Office Group and SharePoint site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Effects privacy, external access and device access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Does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effect documents in the Team, Group or site!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Does require an Azure AD conditional access rule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54" name="Afbeelding 153">
            <a:extLst>
              <a:ext uri="{FF2B5EF4-FFF2-40B4-BE49-F238E27FC236}">
                <a16:creationId xmlns:a16="http://schemas.microsoft.com/office/drawing/2014/main" id="{0980C6E9-E12B-44E4-A0DD-2AC3932A7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62" y="1440391"/>
            <a:ext cx="3134734" cy="2705878"/>
          </a:xfrm>
          <a:prstGeom prst="rect">
            <a:avLst/>
          </a:prstGeom>
        </p:spPr>
      </p:pic>
      <p:pic>
        <p:nvPicPr>
          <p:cNvPr id="155" name="Picture 2">
            <a:extLst>
              <a:ext uri="{FF2B5EF4-FFF2-40B4-BE49-F238E27FC236}">
                <a16:creationId xmlns:a16="http://schemas.microsoft.com/office/drawing/2014/main" id="{78B79538-7C3B-41CD-A793-DC7AF10E7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351" y="3766203"/>
            <a:ext cx="4975028" cy="24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6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33CF52-AC2A-4BE1-A019-776A116F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988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72B6F35-72C5-416F-8051-59844064F111}"/>
              </a:ext>
            </a:extLst>
          </p:cNvPr>
          <p:cNvSpPr/>
          <p:nvPr/>
        </p:nvSpPr>
        <p:spPr bwMode="auto">
          <a:xfrm>
            <a:off x="6567517" y="-156496"/>
            <a:ext cx="5903545" cy="73075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39EEED-8837-4BF8-81F8-622E98E4C945}"/>
              </a:ext>
            </a:extLst>
          </p:cNvPr>
          <p:cNvSpPr txBox="1">
            <a:spLocks/>
          </p:cNvSpPr>
          <p:nvPr/>
        </p:nvSpPr>
        <p:spPr>
          <a:xfrm>
            <a:off x="427004" y="447675"/>
            <a:ext cx="11888047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91427" rIns="0" bIns="91427" rtlCol="0" anchor="ctr" anchorCtr="0" compatLnSpc="1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38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72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Ignite</a:t>
            </a:r>
            <a:r>
              <a:rPr kumimoji="0" lang="nl-NL" sz="3672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 2019 </a:t>
            </a:r>
            <a:r>
              <a:rPr kumimoji="0" lang="nl-NL" sz="3672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announcements</a:t>
            </a:r>
            <a:endParaRPr kumimoji="0" lang="nl-NL" sz="3672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 Black" pitchFamily="34"/>
              <a:cs typeface="Segoe UI" pitchFamily="34" charset="0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AE7C62E-0B6C-4073-B3AF-E71B675F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30918" rtl="0" eaLnBrk="1" latinLnBrk="0" hangingPunct="1">
              <a:defRPr lang="x-none" sz="815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r" defTabSz="9309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7B4DB-FF93-49F5-8B48-85D85AAA1E51}" type="slidenum">
              <a:rPr kumimoji="0" lang="x-none" sz="81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pPr marL="0" marR="0" lvl="0" indent="0" algn="r" defTabSz="930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x-none" sz="8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E649FF0A-89FE-4838-9E6E-4E8EEF3832D0}"/>
              </a:ext>
            </a:extLst>
          </p:cNvPr>
          <p:cNvSpPr/>
          <p:nvPr/>
        </p:nvSpPr>
        <p:spPr>
          <a:xfrm>
            <a:off x="6997641" y="1419770"/>
            <a:ext cx="5043296" cy="415498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classification at rest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Uses the Microsoft 365 DLP engine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 need for MCAS anymore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Nice “Simulation mode”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Will take some time to become active</a:t>
            </a:r>
          </a:p>
        </p:txBody>
      </p:sp>
      <p:pic>
        <p:nvPicPr>
          <p:cNvPr id="9" name="Afbeelding 8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54DCE97A-FDB4-497F-BAD5-F03120E11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99" y="2346996"/>
            <a:ext cx="5903545" cy="2244155"/>
          </a:xfrm>
          <a:prstGeom prst="rect">
            <a:avLst/>
          </a:prstGeom>
        </p:spPr>
      </p:pic>
      <p:pic>
        <p:nvPicPr>
          <p:cNvPr id="137" name="Afbeelding 136">
            <a:extLst>
              <a:ext uri="{FF2B5EF4-FFF2-40B4-BE49-F238E27FC236}">
                <a16:creationId xmlns:a16="http://schemas.microsoft.com/office/drawing/2014/main" id="{A15DA67C-ECC5-4E3D-BA89-1A025AB8F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14" y="5076824"/>
            <a:ext cx="6140513" cy="36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1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33CF52-AC2A-4BE1-A019-776A116F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20638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72B6F35-72C5-416F-8051-59844064F111}"/>
              </a:ext>
            </a:extLst>
          </p:cNvPr>
          <p:cNvSpPr/>
          <p:nvPr/>
        </p:nvSpPr>
        <p:spPr bwMode="auto">
          <a:xfrm>
            <a:off x="6567517" y="-156496"/>
            <a:ext cx="5903545" cy="73075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39EEED-8837-4BF8-81F8-622E98E4C945}"/>
              </a:ext>
            </a:extLst>
          </p:cNvPr>
          <p:cNvSpPr txBox="1">
            <a:spLocks/>
          </p:cNvSpPr>
          <p:nvPr/>
        </p:nvSpPr>
        <p:spPr>
          <a:xfrm>
            <a:off x="427004" y="447675"/>
            <a:ext cx="11888047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91427" rIns="0" bIns="91427" rtlCol="0" anchor="ctr" anchorCtr="0" compatLnSpc="1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38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72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Ignite</a:t>
            </a:r>
            <a:r>
              <a:rPr kumimoji="0" lang="nl-NL" sz="3672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 2019 </a:t>
            </a:r>
            <a:r>
              <a:rPr kumimoji="0" lang="nl-NL" sz="3672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announcements</a:t>
            </a:r>
            <a:endParaRPr kumimoji="0" lang="nl-NL" sz="3672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 Black" pitchFamily="34"/>
              <a:cs typeface="Segoe UI" pitchFamily="34" charset="0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AE7C62E-0B6C-4073-B3AF-E71B675F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30918" rtl="0" eaLnBrk="1" latinLnBrk="0" hangingPunct="1">
              <a:defRPr lang="x-none" sz="815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r" defTabSz="9309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7B4DB-FF93-49F5-8B48-85D85AAA1E51}" type="slidenum">
              <a:rPr kumimoji="0" lang="x-none" sz="81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pPr marL="0" marR="0" lvl="0" indent="0" algn="r" defTabSz="930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x-none" sz="8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E649FF0A-89FE-4838-9E6E-4E8EEF3832D0}"/>
              </a:ext>
            </a:extLst>
          </p:cNvPr>
          <p:cNvSpPr/>
          <p:nvPr/>
        </p:nvSpPr>
        <p:spPr>
          <a:xfrm>
            <a:off x="6997641" y="1419770"/>
            <a:ext cx="5043296" cy="30469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Trainable classifiers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 Machine Teaching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Complementary to current sensitive information types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Several classifiers out of the box</a:t>
            </a:r>
          </a:p>
        </p:txBody>
      </p:sp>
      <p:pic>
        <p:nvPicPr>
          <p:cNvPr id="152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2EFA0C-D01B-418E-83DB-C129C44AA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18" y="1772950"/>
            <a:ext cx="5311531" cy="298773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F388D9E-5862-4636-96A5-A10D281E2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26" y="5262136"/>
            <a:ext cx="518232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A33CF52-AC2A-4BE1-A019-776A116F4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88427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72B6F35-72C5-416F-8051-59844064F111}"/>
              </a:ext>
            </a:extLst>
          </p:cNvPr>
          <p:cNvSpPr/>
          <p:nvPr/>
        </p:nvSpPr>
        <p:spPr bwMode="auto">
          <a:xfrm>
            <a:off x="6567517" y="-156496"/>
            <a:ext cx="5903545" cy="73075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39EEED-8837-4BF8-81F8-622E98E4C945}"/>
              </a:ext>
            </a:extLst>
          </p:cNvPr>
          <p:cNvSpPr txBox="1">
            <a:spLocks/>
          </p:cNvSpPr>
          <p:nvPr/>
        </p:nvSpPr>
        <p:spPr>
          <a:xfrm>
            <a:off x="427004" y="447675"/>
            <a:ext cx="11888047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91427" rIns="0" bIns="91427" rtlCol="0" anchor="ctr" anchorCtr="0" compatLnSpc="1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38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72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Ignite</a:t>
            </a:r>
            <a:r>
              <a:rPr kumimoji="0" lang="nl-NL" sz="3672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 2019 </a:t>
            </a:r>
            <a:r>
              <a:rPr kumimoji="0" lang="nl-NL" sz="3672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announcements</a:t>
            </a:r>
            <a:endParaRPr kumimoji="0" lang="nl-NL" sz="3672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 Black" pitchFamily="34"/>
              <a:cs typeface="Segoe UI" pitchFamily="34" charset="0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AE7C62E-0B6C-4073-B3AF-E71B675F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30918" rtl="0" eaLnBrk="1" latinLnBrk="0" hangingPunct="1">
              <a:defRPr lang="x-none" sz="815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r" defTabSz="9309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7B4DB-FF93-49F5-8B48-85D85AAA1E51}" type="slidenum">
              <a:rPr kumimoji="0" lang="x-none" sz="81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pPr marL="0" marR="0" lvl="0" indent="0" algn="r" defTabSz="930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x-none" sz="8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E649FF0A-89FE-4838-9E6E-4E8EEF3832D0}"/>
              </a:ext>
            </a:extLst>
          </p:cNvPr>
          <p:cNvSpPr/>
          <p:nvPr/>
        </p:nvSpPr>
        <p:spPr>
          <a:xfrm>
            <a:off x="6997641" y="1419770"/>
            <a:ext cx="5043296" cy="267765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classification dashboard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Activity explorer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Content explorer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Trainable classifiers</a:t>
            </a:r>
          </a:p>
        </p:txBody>
      </p:sp>
      <p:pic>
        <p:nvPicPr>
          <p:cNvPr id="15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D0453F-1FA9-403B-A6C5-4D8325638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0" y="1561668"/>
            <a:ext cx="3769416" cy="2120297"/>
          </a:xfrm>
          <a:prstGeom prst="rect">
            <a:avLst/>
          </a:prstGeom>
        </p:spPr>
      </p:pic>
      <p:pic>
        <p:nvPicPr>
          <p:cNvPr id="15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1DEE19-FE3F-4333-9231-AA5D297C0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15" y="3433541"/>
            <a:ext cx="4619875" cy="259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72B6F35-72C5-416F-8051-59844064F111}"/>
              </a:ext>
            </a:extLst>
          </p:cNvPr>
          <p:cNvSpPr/>
          <p:nvPr/>
        </p:nvSpPr>
        <p:spPr bwMode="auto">
          <a:xfrm>
            <a:off x="6567517" y="-156496"/>
            <a:ext cx="5903545" cy="73075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39EEED-8837-4BF8-81F8-622E98E4C945}"/>
              </a:ext>
            </a:extLst>
          </p:cNvPr>
          <p:cNvSpPr txBox="1">
            <a:spLocks/>
          </p:cNvSpPr>
          <p:nvPr/>
        </p:nvSpPr>
        <p:spPr>
          <a:xfrm>
            <a:off x="427004" y="447675"/>
            <a:ext cx="11888047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91427" rIns="0" bIns="91427" rtlCol="0" anchor="ctr" anchorCtr="0" compatLnSpc="1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38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72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Learn</a:t>
            </a:r>
            <a:r>
              <a:rPr kumimoji="0" lang="nl-NL" sz="3672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 more?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AE7C62E-0B6C-4073-B3AF-E71B675F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30918" rtl="0" eaLnBrk="1" latinLnBrk="0" hangingPunct="1">
              <a:defRPr lang="x-none" sz="815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r" defTabSz="9309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7B4DB-FF93-49F5-8B48-85D85AAA1E51}" type="slidenum">
              <a:rPr kumimoji="0" lang="x-none" sz="81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pPr marL="0" marR="0" lvl="0" indent="0" algn="r" defTabSz="930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x-none" sz="8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E649FF0A-89FE-4838-9E6E-4E8EEF3832D0}"/>
              </a:ext>
            </a:extLst>
          </p:cNvPr>
          <p:cNvSpPr/>
          <p:nvPr/>
        </p:nvSpPr>
        <p:spPr>
          <a:xfrm>
            <a:off x="6997641" y="2527766"/>
            <a:ext cx="5043296" cy="193899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Relevant link: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https://docs.microsoft.com/en-us/microsoft-365/compliance/sensitivity-labels</a:t>
            </a:r>
          </a:p>
        </p:txBody>
      </p:sp>
      <p:pic>
        <p:nvPicPr>
          <p:cNvPr id="152" name="Afbeelding 151">
            <a:extLst>
              <a:ext uri="{FF2B5EF4-FFF2-40B4-BE49-F238E27FC236}">
                <a16:creationId xmlns:a16="http://schemas.microsoft.com/office/drawing/2014/main" id="{5951B0A1-D11F-4017-8EE3-9DF706F34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4" y="2107258"/>
            <a:ext cx="5619292" cy="32090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9579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80020-2CE3-4F8E-A956-485C9E2C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003" y="2919303"/>
            <a:ext cx="7626856" cy="3605405"/>
          </a:xfrm>
        </p:spPr>
        <p:txBody>
          <a:bodyPr/>
          <a:lstStyle/>
          <a:p>
            <a:pPr lvl="0"/>
            <a:r>
              <a:rPr lang="en-US" dirty="0">
                <a:sym typeface="Segoe UI"/>
              </a:rPr>
              <a:t>Wrapping up…</a:t>
            </a:r>
            <a:endParaRPr lang="en-US" noProof="0" dirty="0">
              <a:sym typeface="Segoe UI"/>
            </a:endParaRPr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D05E2C68-D565-48F5-8561-4A2B93A5789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5003" y="469816"/>
            <a:ext cx="3565802" cy="3150880"/>
            <a:chOff x="4410" y="3609"/>
            <a:chExt cx="275" cy="243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33E8F77C-943A-40D4-B3EC-B851548D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3624"/>
              <a:ext cx="168" cy="50"/>
            </a:xfrm>
            <a:custGeom>
              <a:avLst/>
              <a:gdLst>
                <a:gd name="T0" fmla="*/ 0 w 226"/>
                <a:gd name="T1" fmla="*/ 67 h 67"/>
                <a:gd name="T2" fmla="*/ 0 w 226"/>
                <a:gd name="T3" fmla="*/ 67 h 67"/>
                <a:gd name="T4" fmla="*/ 226 w 226"/>
                <a:gd name="T5" fmla="*/ 67 h 67"/>
                <a:gd name="T6" fmla="*/ 226 w 226"/>
                <a:gd name="T7" fmla="*/ 0 h 67"/>
                <a:gd name="T8" fmla="*/ 0 w 226"/>
                <a:gd name="T9" fmla="*/ 0 h 67"/>
                <a:gd name="T10" fmla="*/ 0 w 226"/>
                <a:gd name="T1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67">
                  <a:moveTo>
                    <a:pt x="0" y="67"/>
                  </a:moveTo>
                  <a:lnTo>
                    <a:pt x="0" y="67"/>
                  </a:lnTo>
                  <a:lnTo>
                    <a:pt x="226" y="67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3753FACB-9CEF-428C-B617-89FE2582F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3713"/>
              <a:ext cx="168" cy="50"/>
            </a:xfrm>
            <a:custGeom>
              <a:avLst/>
              <a:gdLst>
                <a:gd name="T0" fmla="*/ 0 w 226"/>
                <a:gd name="T1" fmla="*/ 67 h 67"/>
                <a:gd name="T2" fmla="*/ 0 w 226"/>
                <a:gd name="T3" fmla="*/ 67 h 67"/>
                <a:gd name="T4" fmla="*/ 226 w 226"/>
                <a:gd name="T5" fmla="*/ 67 h 67"/>
                <a:gd name="T6" fmla="*/ 226 w 226"/>
                <a:gd name="T7" fmla="*/ 0 h 67"/>
                <a:gd name="T8" fmla="*/ 0 w 226"/>
                <a:gd name="T9" fmla="*/ 0 h 67"/>
                <a:gd name="T10" fmla="*/ 0 w 226"/>
                <a:gd name="T1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67">
                  <a:moveTo>
                    <a:pt x="0" y="67"/>
                  </a:moveTo>
                  <a:lnTo>
                    <a:pt x="0" y="67"/>
                  </a:lnTo>
                  <a:lnTo>
                    <a:pt x="226" y="67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E45CD59F-3763-4CE6-8DBF-C933278F8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3802"/>
              <a:ext cx="168" cy="50"/>
            </a:xfrm>
            <a:custGeom>
              <a:avLst/>
              <a:gdLst>
                <a:gd name="T0" fmla="*/ 0 w 226"/>
                <a:gd name="T1" fmla="*/ 67 h 67"/>
                <a:gd name="T2" fmla="*/ 0 w 226"/>
                <a:gd name="T3" fmla="*/ 67 h 67"/>
                <a:gd name="T4" fmla="*/ 226 w 226"/>
                <a:gd name="T5" fmla="*/ 67 h 67"/>
                <a:gd name="T6" fmla="*/ 226 w 226"/>
                <a:gd name="T7" fmla="*/ 0 h 67"/>
                <a:gd name="T8" fmla="*/ 0 w 226"/>
                <a:gd name="T9" fmla="*/ 0 h 67"/>
                <a:gd name="T10" fmla="*/ 0 w 226"/>
                <a:gd name="T1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67">
                  <a:moveTo>
                    <a:pt x="0" y="67"/>
                  </a:moveTo>
                  <a:lnTo>
                    <a:pt x="0" y="67"/>
                  </a:lnTo>
                  <a:lnTo>
                    <a:pt x="226" y="67"/>
                  </a:lnTo>
                  <a:lnTo>
                    <a:pt x="226" y="0"/>
                  </a:lnTo>
                  <a:lnTo>
                    <a:pt x="0" y="0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9045D102-AD81-457E-A729-9AC754C0F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" y="3697"/>
              <a:ext cx="82" cy="66"/>
            </a:xfrm>
            <a:custGeom>
              <a:avLst/>
              <a:gdLst>
                <a:gd name="T0" fmla="*/ 96 w 110"/>
                <a:gd name="T1" fmla="*/ 0 h 88"/>
                <a:gd name="T2" fmla="*/ 96 w 110"/>
                <a:gd name="T3" fmla="*/ 0 h 88"/>
                <a:gd name="T4" fmla="*/ 37 w 110"/>
                <a:gd name="T5" fmla="*/ 60 h 88"/>
                <a:gd name="T6" fmla="*/ 14 w 110"/>
                <a:gd name="T7" fmla="*/ 37 h 88"/>
                <a:gd name="T8" fmla="*/ 0 w 110"/>
                <a:gd name="T9" fmla="*/ 51 h 88"/>
                <a:gd name="T10" fmla="*/ 37 w 110"/>
                <a:gd name="T11" fmla="*/ 88 h 88"/>
                <a:gd name="T12" fmla="*/ 110 w 110"/>
                <a:gd name="T13" fmla="*/ 14 h 88"/>
                <a:gd name="T14" fmla="*/ 96 w 110"/>
                <a:gd name="T1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88">
                  <a:moveTo>
                    <a:pt x="96" y="0"/>
                  </a:moveTo>
                  <a:lnTo>
                    <a:pt x="96" y="0"/>
                  </a:lnTo>
                  <a:lnTo>
                    <a:pt x="37" y="60"/>
                  </a:lnTo>
                  <a:lnTo>
                    <a:pt x="14" y="37"/>
                  </a:lnTo>
                  <a:lnTo>
                    <a:pt x="0" y="51"/>
                  </a:lnTo>
                  <a:lnTo>
                    <a:pt x="37" y="88"/>
                  </a:lnTo>
                  <a:lnTo>
                    <a:pt x="110" y="1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3D4107E5-A844-4522-9721-8BA36AF3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" y="3786"/>
              <a:ext cx="82" cy="66"/>
            </a:xfrm>
            <a:custGeom>
              <a:avLst/>
              <a:gdLst>
                <a:gd name="T0" fmla="*/ 14 w 110"/>
                <a:gd name="T1" fmla="*/ 37 h 88"/>
                <a:gd name="T2" fmla="*/ 14 w 110"/>
                <a:gd name="T3" fmla="*/ 37 h 88"/>
                <a:gd name="T4" fmla="*/ 0 w 110"/>
                <a:gd name="T5" fmla="*/ 51 h 88"/>
                <a:gd name="T6" fmla="*/ 37 w 110"/>
                <a:gd name="T7" fmla="*/ 88 h 88"/>
                <a:gd name="T8" fmla="*/ 110 w 110"/>
                <a:gd name="T9" fmla="*/ 14 h 88"/>
                <a:gd name="T10" fmla="*/ 96 w 110"/>
                <a:gd name="T11" fmla="*/ 0 h 88"/>
                <a:gd name="T12" fmla="*/ 37 w 110"/>
                <a:gd name="T13" fmla="*/ 59 h 88"/>
                <a:gd name="T14" fmla="*/ 14 w 110"/>
                <a:gd name="T15" fmla="*/ 3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88">
                  <a:moveTo>
                    <a:pt x="14" y="37"/>
                  </a:moveTo>
                  <a:lnTo>
                    <a:pt x="14" y="37"/>
                  </a:lnTo>
                  <a:lnTo>
                    <a:pt x="0" y="51"/>
                  </a:lnTo>
                  <a:lnTo>
                    <a:pt x="37" y="88"/>
                  </a:lnTo>
                  <a:lnTo>
                    <a:pt x="110" y="14"/>
                  </a:lnTo>
                  <a:lnTo>
                    <a:pt x="96" y="0"/>
                  </a:lnTo>
                  <a:lnTo>
                    <a:pt x="37" y="59"/>
                  </a:lnTo>
                  <a:lnTo>
                    <a:pt x="14" y="37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458BABEC-CE9E-44EF-8268-6674083F4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" y="3609"/>
              <a:ext cx="82" cy="65"/>
            </a:xfrm>
            <a:custGeom>
              <a:avLst/>
              <a:gdLst>
                <a:gd name="T0" fmla="*/ 96 w 110"/>
                <a:gd name="T1" fmla="*/ 0 h 87"/>
                <a:gd name="T2" fmla="*/ 96 w 110"/>
                <a:gd name="T3" fmla="*/ 0 h 87"/>
                <a:gd name="T4" fmla="*/ 37 w 110"/>
                <a:gd name="T5" fmla="*/ 59 h 87"/>
                <a:gd name="T6" fmla="*/ 14 w 110"/>
                <a:gd name="T7" fmla="*/ 36 h 87"/>
                <a:gd name="T8" fmla="*/ 0 w 110"/>
                <a:gd name="T9" fmla="*/ 50 h 87"/>
                <a:gd name="T10" fmla="*/ 37 w 110"/>
                <a:gd name="T11" fmla="*/ 87 h 87"/>
                <a:gd name="T12" fmla="*/ 110 w 110"/>
                <a:gd name="T13" fmla="*/ 14 h 87"/>
                <a:gd name="T14" fmla="*/ 96 w 110"/>
                <a:gd name="T1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87">
                  <a:moveTo>
                    <a:pt x="96" y="0"/>
                  </a:moveTo>
                  <a:lnTo>
                    <a:pt x="96" y="0"/>
                  </a:lnTo>
                  <a:lnTo>
                    <a:pt x="37" y="59"/>
                  </a:lnTo>
                  <a:lnTo>
                    <a:pt x="14" y="36"/>
                  </a:lnTo>
                  <a:lnTo>
                    <a:pt x="0" y="50"/>
                  </a:lnTo>
                  <a:lnTo>
                    <a:pt x="37" y="87"/>
                  </a:lnTo>
                  <a:lnTo>
                    <a:pt x="110" y="14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97">
                <a:defRPr/>
              </a:pPr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38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6C4C8E-DEAE-470E-955B-64682D64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17840A2-2D0E-4A7B-9EF2-AD755BAF6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E1D4AC3-CC6C-4735-87A0-B6E10E7C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0038" y="0"/>
            <a:ext cx="15124925" cy="70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2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80020-2CE3-4F8E-A956-485C9E2C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21" y="2587700"/>
            <a:ext cx="7626965" cy="3605405"/>
          </a:xfrm>
        </p:spPr>
        <p:txBody>
          <a:bodyPr/>
          <a:lstStyle/>
          <a:p>
            <a:pPr lvl="0"/>
            <a:r>
              <a:rPr lang="en-US" noProof="0" dirty="0">
                <a:sym typeface="Segoe UI"/>
              </a:rPr>
              <a:t>Questions?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A7F3048-5D30-48D8-9671-60A92A2F554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9239" y="827582"/>
            <a:ext cx="3041898" cy="2943772"/>
            <a:chOff x="5515" y="3724"/>
            <a:chExt cx="403" cy="39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46B54411-5EB5-4622-A360-3BDE17E4DAD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515" y="3724"/>
              <a:ext cx="390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EB9D9EB-9CF4-4B50-9D54-CE99FF06D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" y="3904"/>
              <a:ext cx="101" cy="101"/>
            </a:xfrm>
            <a:custGeom>
              <a:avLst/>
              <a:gdLst>
                <a:gd name="T0" fmla="*/ 53 w 107"/>
                <a:gd name="T1" fmla="*/ 107 h 107"/>
                <a:gd name="T2" fmla="*/ 53 w 107"/>
                <a:gd name="T3" fmla="*/ 107 h 107"/>
                <a:gd name="T4" fmla="*/ 107 w 107"/>
                <a:gd name="T5" fmla="*/ 53 h 107"/>
                <a:gd name="T6" fmla="*/ 75 w 107"/>
                <a:gd name="T7" fmla="*/ 5 h 107"/>
                <a:gd name="T8" fmla="*/ 53 w 107"/>
                <a:gd name="T9" fmla="*/ 0 h 107"/>
                <a:gd name="T10" fmla="*/ 31 w 107"/>
                <a:gd name="T11" fmla="*/ 5 h 107"/>
                <a:gd name="T12" fmla="*/ 0 w 107"/>
                <a:gd name="T13" fmla="*/ 53 h 107"/>
                <a:gd name="T14" fmla="*/ 53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53" y="107"/>
                  </a:moveTo>
                  <a:lnTo>
                    <a:pt x="53" y="107"/>
                  </a:lnTo>
                  <a:cubicBezTo>
                    <a:pt x="83" y="107"/>
                    <a:pt x="107" y="83"/>
                    <a:pt x="107" y="53"/>
                  </a:cubicBezTo>
                  <a:cubicBezTo>
                    <a:pt x="107" y="32"/>
                    <a:pt x="94" y="13"/>
                    <a:pt x="75" y="5"/>
                  </a:cubicBezTo>
                  <a:cubicBezTo>
                    <a:pt x="69" y="2"/>
                    <a:pt x="61" y="0"/>
                    <a:pt x="53" y="0"/>
                  </a:cubicBezTo>
                  <a:cubicBezTo>
                    <a:pt x="45" y="0"/>
                    <a:pt x="38" y="2"/>
                    <a:pt x="31" y="5"/>
                  </a:cubicBezTo>
                  <a:cubicBezTo>
                    <a:pt x="13" y="13"/>
                    <a:pt x="0" y="32"/>
                    <a:pt x="0" y="53"/>
                  </a:cubicBezTo>
                  <a:cubicBezTo>
                    <a:pt x="0" y="83"/>
                    <a:pt x="24" y="107"/>
                    <a:pt x="53" y="107"/>
                  </a:cubicBezTo>
                  <a:close/>
                </a:path>
              </a:pathLst>
            </a:custGeom>
            <a:solidFill>
              <a:srgbClr val="00B0F0"/>
            </a:solidFill>
            <a:ln w="0">
              <a:solidFill>
                <a:srgbClr val="00B0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A59770E-BB16-4599-9422-A040524EF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6" y="4016"/>
              <a:ext cx="152" cy="76"/>
            </a:xfrm>
            <a:custGeom>
              <a:avLst/>
              <a:gdLst>
                <a:gd name="T0" fmla="*/ 80 w 160"/>
                <a:gd name="T1" fmla="*/ 0 h 80"/>
                <a:gd name="T2" fmla="*/ 80 w 160"/>
                <a:gd name="T3" fmla="*/ 0 h 80"/>
                <a:gd name="T4" fmla="*/ 0 w 160"/>
                <a:gd name="T5" fmla="*/ 80 h 80"/>
                <a:gd name="T6" fmla="*/ 160 w 160"/>
                <a:gd name="T7" fmla="*/ 80 h 80"/>
                <a:gd name="T8" fmla="*/ 80 w 16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80" y="0"/>
                  </a:moveTo>
                  <a:lnTo>
                    <a:pt x="80" y="0"/>
                  </a:lnTo>
                  <a:cubicBezTo>
                    <a:pt x="36" y="0"/>
                    <a:pt x="0" y="36"/>
                    <a:pt x="0" y="80"/>
                  </a:cubicBezTo>
                  <a:lnTo>
                    <a:pt x="160" y="80"/>
                  </a:lnTo>
                  <a:cubicBezTo>
                    <a:pt x="160" y="36"/>
                    <a:pt x="124" y="0"/>
                    <a:pt x="80" y="0"/>
                  </a:cubicBezTo>
                  <a:close/>
                </a:path>
              </a:pathLst>
            </a:custGeom>
            <a:solidFill>
              <a:srgbClr val="00B0F0"/>
            </a:solidFill>
            <a:ln w="0">
              <a:solidFill>
                <a:srgbClr val="00B0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57B6DF9-D47A-4C72-ABF6-62E003703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5" y="4042"/>
              <a:ext cx="70" cy="51"/>
            </a:xfrm>
            <a:custGeom>
              <a:avLst/>
              <a:gdLst>
                <a:gd name="T0" fmla="*/ 0 w 74"/>
                <a:gd name="T1" fmla="*/ 54 h 54"/>
                <a:gd name="T2" fmla="*/ 0 w 74"/>
                <a:gd name="T3" fmla="*/ 54 h 54"/>
                <a:gd name="T4" fmla="*/ 62 w 74"/>
                <a:gd name="T5" fmla="*/ 54 h 54"/>
                <a:gd name="T6" fmla="*/ 62 w 74"/>
                <a:gd name="T7" fmla="*/ 54 h 54"/>
                <a:gd name="T8" fmla="*/ 74 w 74"/>
                <a:gd name="T9" fmla="*/ 5 h 54"/>
                <a:gd name="T10" fmla="*/ 53 w 74"/>
                <a:gd name="T11" fmla="*/ 0 h 54"/>
                <a:gd name="T12" fmla="*/ 0 w 74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54">
                  <a:moveTo>
                    <a:pt x="0" y="54"/>
                  </a:moveTo>
                  <a:lnTo>
                    <a:pt x="0" y="54"/>
                  </a:lnTo>
                  <a:lnTo>
                    <a:pt x="62" y="54"/>
                  </a:lnTo>
                  <a:lnTo>
                    <a:pt x="62" y="54"/>
                  </a:lnTo>
                  <a:cubicBezTo>
                    <a:pt x="62" y="36"/>
                    <a:pt x="67" y="20"/>
                    <a:pt x="74" y="5"/>
                  </a:cubicBezTo>
                  <a:cubicBezTo>
                    <a:pt x="68" y="2"/>
                    <a:pt x="60" y="0"/>
                    <a:pt x="53" y="0"/>
                  </a:cubicBezTo>
                  <a:cubicBezTo>
                    <a:pt x="23" y="0"/>
                    <a:pt x="0" y="24"/>
                    <a:pt x="0" y="54"/>
                  </a:cubicBezTo>
                  <a:close/>
                </a:path>
              </a:pathLst>
            </a:custGeom>
            <a:solidFill>
              <a:srgbClr val="00B0F0"/>
            </a:solidFill>
            <a:ln w="0">
              <a:solidFill>
                <a:srgbClr val="00B0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6A9A86E-BAC2-42CD-BAD6-49F5C0E33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" y="3955"/>
              <a:ext cx="76" cy="75"/>
            </a:xfrm>
            <a:custGeom>
              <a:avLst/>
              <a:gdLst>
                <a:gd name="T0" fmla="*/ 40 w 80"/>
                <a:gd name="T1" fmla="*/ 0 h 80"/>
                <a:gd name="T2" fmla="*/ 40 w 80"/>
                <a:gd name="T3" fmla="*/ 0 h 80"/>
                <a:gd name="T4" fmla="*/ 0 w 80"/>
                <a:gd name="T5" fmla="*/ 40 h 80"/>
                <a:gd name="T6" fmla="*/ 14 w 80"/>
                <a:gd name="T7" fmla="*/ 70 h 80"/>
                <a:gd name="T8" fmla="*/ 38 w 80"/>
                <a:gd name="T9" fmla="*/ 79 h 80"/>
                <a:gd name="T10" fmla="*/ 40 w 80"/>
                <a:gd name="T11" fmla="*/ 80 h 80"/>
                <a:gd name="T12" fmla="*/ 42 w 80"/>
                <a:gd name="T13" fmla="*/ 79 h 80"/>
                <a:gd name="T14" fmla="*/ 65 w 80"/>
                <a:gd name="T15" fmla="*/ 70 h 80"/>
                <a:gd name="T16" fmla="*/ 80 w 80"/>
                <a:gd name="T17" fmla="*/ 40 h 80"/>
                <a:gd name="T18" fmla="*/ 40 w 80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lnTo>
                    <a:pt x="40" y="0"/>
                  </a:lnTo>
                  <a:cubicBezTo>
                    <a:pt x="18" y="0"/>
                    <a:pt x="0" y="17"/>
                    <a:pt x="0" y="40"/>
                  </a:cubicBezTo>
                  <a:cubicBezTo>
                    <a:pt x="0" y="52"/>
                    <a:pt x="5" y="63"/>
                    <a:pt x="14" y="70"/>
                  </a:cubicBezTo>
                  <a:cubicBezTo>
                    <a:pt x="21" y="75"/>
                    <a:pt x="29" y="79"/>
                    <a:pt x="38" y="79"/>
                  </a:cubicBezTo>
                  <a:cubicBezTo>
                    <a:pt x="38" y="79"/>
                    <a:pt x="39" y="80"/>
                    <a:pt x="40" y="80"/>
                  </a:cubicBezTo>
                  <a:cubicBezTo>
                    <a:pt x="41" y="80"/>
                    <a:pt x="41" y="79"/>
                    <a:pt x="42" y="79"/>
                  </a:cubicBezTo>
                  <a:cubicBezTo>
                    <a:pt x="51" y="79"/>
                    <a:pt x="59" y="75"/>
                    <a:pt x="65" y="70"/>
                  </a:cubicBezTo>
                  <a:cubicBezTo>
                    <a:pt x="74" y="63"/>
                    <a:pt x="80" y="52"/>
                    <a:pt x="80" y="40"/>
                  </a:cubicBezTo>
                  <a:cubicBezTo>
                    <a:pt x="80" y="17"/>
                    <a:pt x="62" y="0"/>
                    <a:pt x="40" y="0"/>
                  </a:cubicBezTo>
                  <a:close/>
                </a:path>
              </a:pathLst>
            </a:custGeom>
            <a:solidFill>
              <a:srgbClr val="00B0F0"/>
            </a:solidFill>
            <a:ln w="0">
              <a:solidFill>
                <a:srgbClr val="00B0F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EF2287-DA6E-493D-BC3E-18E2A9D27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2" y="3793"/>
              <a:ext cx="139" cy="127"/>
            </a:xfrm>
            <a:custGeom>
              <a:avLst/>
              <a:gdLst>
                <a:gd name="T0" fmla="*/ 0 w 147"/>
                <a:gd name="T1" fmla="*/ 0 h 134"/>
                <a:gd name="T2" fmla="*/ 0 w 147"/>
                <a:gd name="T3" fmla="*/ 0 h 134"/>
                <a:gd name="T4" fmla="*/ 147 w 147"/>
                <a:gd name="T5" fmla="*/ 0 h 134"/>
                <a:gd name="T6" fmla="*/ 147 w 147"/>
                <a:gd name="T7" fmla="*/ 100 h 134"/>
                <a:gd name="T8" fmla="*/ 53 w 147"/>
                <a:gd name="T9" fmla="*/ 100 h 134"/>
                <a:gd name="T10" fmla="*/ 19 w 147"/>
                <a:gd name="T11" fmla="*/ 134 h 134"/>
                <a:gd name="T12" fmla="*/ 19 w 147"/>
                <a:gd name="T13" fmla="*/ 100 h 134"/>
                <a:gd name="T14" fmla="*/ 0 w 147"/>
                <a:gd name="T15" fmla="*/ 100 h 134"/>
                <a:gd name="T16" fmla="*/ 0 w 147"/>
                <a:gd name="T1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34">
                  <a:moveTo>
                    <a:pt x="0" y="0"/>
                  </a:moveTo>
                  <a:lnTo>
                    <a:pt x="0" y="0"/>
                  </a:lnTo>
                  <a:lnTo>
                    <a:pt x="147" y="0"/>
                  </a:lnTo>
                  <a:lnTo>
                    <a:pt x="147" y="100"/>
                  </a:lnTo>
                  <a:lnTo>
                    <a:pt x="53" y="100"/>
                  </a:lnTo>
                  <a:lnTo>
                    <a:pt x="19" y="134"/>
                  </a:lnTo>
                  <a:lnTo>
                    <a:pt x="19" y="100"/>
                  </a:lnTo>
                  <a:lnTo>
                    <a:pt x="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/>
            </a:solidFill>
            <a:ln w="0">
              <a:solidFill>
                <a:srgbClr val="C1C1C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B4E1D94-AD1C-45BB-97C6-3DCF2C559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6" y="3750"/>
              <a:ext cx="202" cy="185"/>
            </a:xfrm>
            <a:custGeom>
              <a:avLst/>
              <a:gdLst>
                <a:gd name="T0" fmla="*/ 0 w 213"/>
                <a:gd name="T1" fmla="*/ 0 h 196"/>
                <a:gd name="T2" fmla="*/ 0 w 213"/>
                <a:gd name="T3" fmla="*/ 0 h 196"/>
                <a:gd name="T4" fmla="*/ 213 w 213"/>
                <a:gd name="T5" fmla="*/ 0 h 196"/>
                <a:gd name="T6" fmla="*/ 213 w 213"/>
                <a:gd name="T7" fmla="*/ 146 h 196"/>
                <a:gd name="T8" fmla="*/ 76 w 213"/>
                <a:gd name="T9" fmla="*/ 146 h 196"/>
                <a:gd name="T10" fmla="*/ 26 w 213"/>
                <a:gd name="T11" fmla="*/ 196 h 196"/>
                <a:gd name="T12" fmla="*/ 26 w 213"/>
                <a:gd name="T13" fmla="*/ 146 h 196"/>
                <a:gd name="T14" fmla="*/ 0 w 213"/>
                <a:gd name="T15" fmla="*/ 146 h 196"/>
                <a:gd name="T16" fmla="*/ 0 w 213"/>
                <a:gd name="T1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96">
                  <a:moveTo>
                    <a:pt x="0" y="0"/>
                  </a:moveTo>
                  <a:lnTo>
                    <a:pt x="0" y="0"/>
                  </a:lnTo>
                  <a:lnTo>
                    <a:pt x="213" y="0"/>
                  </a:lnTo>
                  <a:lnTo>
                    <a:pt x="213" y="146"/>
                  </a:lnTo>
                  <a:lnTo>
                    <a:pt x="76" y="146"/>
                  </a:lnTo>
                  <a:lnTo>
                    <a:pt x="26" y="196"/>
                  </a:lnTo>
                  <a:lnTo>
                    <a:pt x="26" y="146"/>
                  </a:lnTo>
                  <a:lnTo>
                    <a:pt x="0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solidFill>
                <a:sysClr val="window" lastClr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170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197A02-14CC-4C98-81E8-5EA3790C81C5}"/>
              </a:ext>
            </a:extLst>
          </p:cNvPr>
          <p:cNvSpPr txBox="1">
            <a:spLocks/>
          </p:cNvSpPr>
          <p:nvPr/>
        </p:nvSpPr>
        <p:spPr>
          <a:xfrm>
            <a:off x="6872353" y="2724150"/>
            <a:ext cx="5666571" cy="773112"/>
          </a:xfrm>
          <a:prstGeom prst="rect">
            <a:avLst/>
          </a:prstGeom>
        </p:spPr>
        <p:txBody>
          <a:bodyPr vert="horz" wrap="square" lIns="0" tIns="167869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/>
            <a:r>
              <a:rPr lang="nl-NL" sz="3672" spc="-51" dirty="0" err="1">
                <a:latin typeface="Segoe UI Semibold" panose="020B0702040204020203" pitchFamily="34" charset="0"/>
              </a:rPr>
              <a:t>Let’s</a:t>
            </a:r>
            <a:r>
              <a:rPr lang="nl-NL" sz="3672" spc="-51" dirty="0">
                <a:latin typeface="Segoe UI Semibold" panose="020B0702040204020203" pitchFamily="34" charset="0"/>
              </a:rPr>
              <a:t> take a </a:t>
            </a:r>
            <a:r>
              <a:rPr lang="nl-NL" sz="3672" spc="-51" dirty="0" err="1">
                <a:latin typeface="Segoe UI Semibold" panose="020B0702040204020203" pitchFamily="34" charset="0"/>
              </a:rPr>
              <a:t>little</a:t>
            </a:r>
            <a:r>
              <a:rPr lang="nl-NL" sz="3672" spc="-51" dirty="0">
                <a:latin typeface="Segoe UI Semibold" panose="020B0702040204020203" pitchFamily="34" charset="0"/>
              </a:rPr>
              <a:t> </a:t>
            </a:r>
            <a:r>
              <a:rPr lang="nl-NL" sz="3672" spc="-51" dirty="0" err="1">
                <a:latin typeface="Segoe UI Semibold" panose="020B0702040204020203" pitchFamily="34" charset="0"/>
              </a:rPr>
              <a:t>journey</a:t>
            </a:r>
            <a:endParaRPr lang="nl-NL" sz="3672" spc="-51" dirty="0">
              <a:latin typeface="Segoe UI Semibold" panose="020B0702040204020203" pitchFamily="34" charset="0"/>
            </a:endParaRPr>
          </a:p>
          <a:p>
            <a:pPr defTabSz="932563"/>
            <a:r>
              <a:rPr lang="nl-NL" sz="2856" spc="-51" dirty="0" err="1">
                <a:solidFill>
                  <a:srgbClr val="0078D4"/>
                </a:solidFill>
                <a:latin typeface="Segoe UI Semibold" panose="020B0702040204020203" pitchFamily="34" charset="0"/>
              </a:rPr>
              <a:t>From</a:t>
            </a:r>
            <a:r>
              <a:rPr lang="nl-NL" sz="2856" spc="-51" dirty="0">
                <a:solidFill>
                  <a:srgbClr val="0078D4"/>
                </a:solidFill>
                <a:latin typeface="Segoe UI Semibold" panose="020B0702040204020203" pitchFamily="34" charset="0"/>
              </a:rPr>
              <a:t> AIP to MIP and UL</a:t>
            </a:r>
          </a:p>
        </p:txBody>
      </p:sp>
      <p:pic>
        <p:nvPicPr>
          <p:cNvPr id="13" name="Afbeelding 12" descr="Plattelandsweg langs de rand van de bergen">
            <a:extLst>
              <a:ext uri="{FF2B5EF4-FFF2-40B4-BE49-F238E27FC236}">
                <a16:creationId xmlns:a16="http://schemas.microsoft.com/office/drawing/2014/main" id="{76B8CA23-E56A-44B7-B067-0BC33988D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54"/>
          <a:stretch/>
        </p:blipFill>
        <p:spPr>
          <a:xfrm>
            <a:off x="-276448" y="0"/>
            <a:ext cx="653235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3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72B6F35-72C5-416F-8051-59844064F111}"/>
              </a:ext>
            </a:extLst>
          </p:cNvPr>
          <p:cNvSpPr/>
          <p:nvPr/>
        </p:nvSpPr>
        <p:spPr bwMode="auto">
          <a:xfrm>
            <a:off x="6567517" y="-156496"/>
            <a:ext cx="5903545" cy="73075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39EEED-8837-4BF8-81F8-622E98E4C945}"/>
              </a:ext>
            </a:extLst>
          </p:cNvPr>
          <p:cNvSpPr txBox="1">
            <a:spLocks/>
          </p:cNvSpPr>
          <p:nvPr/>
        </p:nvSpPr>
        <p:spPr>
          <a:xfrm>
            <a:off x="427004" y="447675"/>
            <a:ext cx="11888047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91427" rIns="0" bIns="91427" rtlCol="0" anchor="ctr" anchorCtr="0" compatLnSpc="1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r>
              <a:rPr lang="nl-NL" sz="3672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Let’s</a:t>
            </a:r>
            <a:r>
              <a:rPr lang="nl-NL" sz="367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take</a:t>
            </a:r>
            <a:r>
              <a:rPr lang="nl-NL" sz="3672" b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a </a:t>
            </a:r>
            <a:r>
              <a:rPr lang="nl-NL" sz="3672" b="1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little</a:t>
            </a:r>
            <a:r>
              <a:rPr lang="nl-NL" sz="3672" b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</a:t>
            </a:r>
            <a:r>
              <a:rPr lang="nl-NL" sz="3672" b="1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journey</a:t>
            </a:r>
            <a:r>
              <a:rPr lang="nl-NL" sz="3672" b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….</a:t>
            </a:r>
            <a:endParaRPr lang="nl-NL" sz="3672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  <a:ea typeface="Segoe UI Black" pitchFamily="34"/>
            </a:endParaRPr>
          </a:p>
        </p:txBody>
      </p:sp>
      <p:pic>
        <p:nvPicPr>
          <p:cNvPr id="167" name="Tijdelijke aanduiding voor inhoud 4" descr="Afbeelding met schermafbeelding, apparaat&#10;&#10;Automatisch gegenereerde beschrijving">
            <a:extLst>
              <a:ext uri="{FF2B5EF4-FFF2-40B4-BE49-F238E27FC236}">
                <a16:creationId xmlns:a16="http://schemas.microsoft.com/office/drawing/2014/main" id="{8C8778E6-D19E-45F3-BA53-7D6A3BF5C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7003" y="2056698"/>
            <a:ext cx="5144871" cy="2881128"/>
          </a:xfr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AE7C62E-0B6C-4073-B3AF-E71B675F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30918" rtl="0" eaLnBrk="1" latinLnBrk="0" hangingPunct="1">
              <a:defRPr lang="x-none" sz="815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fld id="{5257B4DB-FF93-49F5-8B48-85D85AAA1E51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E649FF0A-89FE-4838-9E6E-4E8EEF3832D0}"/>
              </a:ext>
            </a:extLst>
          </p:cNvPr>
          <p:cNvSpPr/>
          <p:nvPr/>
        </p:nvSpPr>
        <p:spPr>
          <a:xfrm>
            <a:off x="6997641" y="1419770"/>
            <a:ext cx="5043296" cy="415498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 lvl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Information Protection </a:t>
            </a:r>
          </a:p>
          <a:p>
            <a:pPr marR="0" lvl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Classification &amp; Detection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Add-in client for Office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Client for Windows Explorer</a:t>
            </a:r>
          </a:p>
          <a:p>
            <a:pPr marL="285750" indent="-285750" defTabSz="93259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Viewer client (also mobile)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Version: 1.x (c</a:t>
            </a: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lassic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32597">
              <a:defRPr/>
            </a:pPr>
            <a:endParaRPr lang="en-US" sz="24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32597">
              <a:defRPr/>
            </a:pP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Deprecated March 31st 2021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defTabSz="932597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ED314DB-347B-45C3-BB29-320DDBC38E30}"/>
              </a:ext>
            </a:extLst>
          </p:cNvPr>
          <p:cNvSpPr/>
          <p:nvPr/>
        </p:nvSpPr>
        <p:spPr>
          <a:xfrm>
            <a:off x="447596" y="5629274"/>
            <a:ext cx="5715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09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72B6F35-72C5-416F-8051-59844064F111}"/>
              </a:ext>
            </a:extLst>
          </p:cNvPr>
          <p:cNvSpPr/>
          <p:nvPr/>
        </p:nvSpPr>
        <p:spPr bwMode="auto">
          <a:xfrm>
            <a:off x="6567517" y="-156496"/>
            <a:ext cx="5903545" cy="73075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39EEED-8837-4BF8-81F8-622E98E4C945}"/>
              </a:ext>
            </a:extLst>
          </p:cNvPr>
          <p:cNvSpPr txBox="1">
            <a:spLocks/>
          </p:cNvSpPr>
          <p:nvPr/>
        </p:nvSpPr>
        <p:spPr>
          <a:xfrm>
            <a:off x="427004" y="447675"/>
            <a:ext cx="11888047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91427" rIns="0" bIns="91427" rtlCol="0" anchor="ctr" anchorCtr="0" compatLnSpc="1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r>
              <a:rPr lang="nl-NL" sz="3672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Let’s</a:t>
            </a:r>
            <a:r>
              <a:rPr lang="nl-NL" sz="367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take</a:t>
            </a:r>
            <a:r>
              <a:rPr lang="nl-NL" sz="3672" b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a </a:t>
            </a:r>
            <a:r>
              <a:rPr lang="nl-NL" sz="3672" b="1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little</a:t>
            </a:r>
            <a:r>
              <a:rPr lang="nl-NL" sz="3672" b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</a:t>
            </a:r>
            <a:r>
              <a:rPr lang="nl-NL" sz="3672" b="1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journey</a:t>
            </a:r>
            <a:r>
              <a:rPr lang="nl-NL" sz="3672" b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….</a:t>
            </a:r>
            <a:endParaRPr lang="nl-NL" sz="3672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  <a:ea typeface="Segoe UI Black" pitchFamily="34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AE7C62E-0B6C-4073-B3AF-E71B675F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30918" rtl="0" eaLnBrk="1" latinLnBrk="0" hangingPunct="1">
              <a:defRPr lang="x-none" sz="815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fld id="{5257B4DB-FF93-49F5-8B48-85D85AAA1E51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E649FF0A-89FE-4838-9E6E-4E8EEF3832D0}"/>
              </a:ext>
            </a:extLst>
          </p:cNvPr>
          <p:cNvSpPr/>
          <p:nvPr/>
        </p:nvSpPr>
        <p:spPr>
          <a:xfrm>
            <a:off x="6997641" y="1419770"/>
            <a:ext cx="5043296" cy="267765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R="0" lvl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Information Protection </a:t>
            </a:r>
          </a:p>
          <a:p>
            <a:pPr marR="0" lvl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content sources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On-premises scanner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App Security integration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Adobe integration</a:t>
            </a:r>
          </a:p>
          <a:p>
            <a:pPr marL="285750" indent="-285750" defTabSz="932597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0A1E092E-1525-4EC7-9473-03924D9F4E04}"/>
              </a:ext>
            </a:extLst>
          </p:cNvPr>
          <p:cNvSpPr/>
          <p:nvPr/>
        </p:nvSpPr>
        <p:spPr>
          <a:xfrm>
            <a:off x="1513262" y="5638109"/>
            <a:ext cx="5715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2</a:t>
            </a:r>
            <a:endParaRPr lang="en-US" dirty="0"/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7CBF1B2B-4A95-4F22-ACFF-4AEA99DDF1F4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010278" y="5898459"/>
            <a:ext cx="50298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Afbeelding 13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6C2F41A1-5B52-44AE-9840-C7D61DCFE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1364" y="1987546"/>
            <a:ext cx="5366008" cy="30194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Ovaal 10">
            <a:extLst>
              <a:ext uri="{FF2B5EF4-FFF2-40B4-BE49-F238E27FC236}">
                <a16:creationId xmlns:a16="http://schemas.microsoft.com/office/drawing/2014/main" id="{2ED314DB-347B-45C3-BB29-320DDBC38E30}"/>
              </a:ext>
            </a:extLst>
          </p:cNvPr>
          <p:cNvSpPr/>
          <p:nvPr/>
        </p:nvSpPr>
        <p:spPr>
          <a:xfrm>
            <a:off x="447596" y="5629274"/>
            <a:ext cx="5715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540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72B6F35-72C5-416F-8051-59844064F111}"/>
              </a:ext>
            </a:extLst>
          </p:cNvPr>
          <p:cNvSpPr/>
          <p:nvPr/>
        </p:nvSpPr>
        <p:spPr bwMode="auto">
          <a:xfrm>
            <a:off x="6567517" y="-156496"/>
            <a:ext cx="5903545" cy="73075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39EEED-8837-4BF8-81F8-622E98E4C945}"/>
              </a:ext>
            </a:extLst>
          </p:cNvPr>
          <p:cNvSpPr txBox="1">
            <a:spLocks/>
          </p:cNvSpPr>
          <p:nvPr/>
        </p:nvSpPr>
        <p:spPr>
          <a:xfrm>
            <a:off x="427004" y="447675"/>
            <a:ext cx="11888047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91427" rIns="0" bIns="91427" rtlCol="0" anchor="ctr" anchorCtr="0" compatLnSpc="1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r>
              <a:rPr lang="nl-NL" sz="3672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Let’s</a:t>
            </a:r>
            <a:r>
              <a:rPr lang="nl-NL" sz="3672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take</a:t>
            </a:r>
            <a:r>
              <a:rPr lang="nl-NL" sz="3672" b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a </a:t>
            </a:r>
            <a:r>
              <a:rPr lang="nl-NL" sz="3672" b="1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little</a:t>
            </a:r>
            <a:r>
              <a:rPr lang="nl-NL" sz="3672" b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</a:t>
            </a:r>
            <a:r>
              <a:rPr lang="nl-NL" sz="3672" b="1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journey</a:t>
            </a:r>
            <a:r>
              <a:rPr lang="nl-NL" sz="3672" b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….</a:t>
            </a:r>
            <a:endParaRPr lang="nl-NL" sz="3672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  <a:ea typeface="Segoe UI Black" pitchFamily="34"/>
            </a:endParaRPr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E649FF0A-89FE-4838-9E6E-4E8EEF3832D0}"/>
              </a:ext>
            </a:extLst>
          </p:cNvPr>
          <p:cNvSpPr/>
          <p:nvPr/>
        </p:nvSpPr>
        <p:spPr>
          <a:xfrm>
            <a:off x="6997641" y="1419770"/>
            <a:ext cx="5486038" cy="489364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32597">
              <a:defRPr/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Labeling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approach for sensitive information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 clients: 2.x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Native client for Office Mac, iOS and Android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Managed from S&amp;C center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Information Protection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 types of labels in Microsoft 365!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137C49A5-A9FB-4931-B5D9-00363A65A1AA}"/>
              </a:ext>
            </a:extLst>
          </p:cNvPr>
          <p:cNvSpPr/>
          <p:nvPr/>
        </p:nvSpPr>
        <p:spPr>
          <a:xfrm>
            <a:off x="2587746" y="5648987"/>
            <a:ext cx="5715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3</a:t>
            </a:r>
            <a:endParaRPr lang="en-US" dirty="0"/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A07957EE-B0D2-40FB-9266-78033CBBA11A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2084762" y="5909337"/>
            <a:ext cx="50298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Ovaal 13">
            <a:extLst>
              <a:ext uri="{FF2B5EF4-FFF2-40B4-BE49-F238E27FC236}">
                <a16:creationId xmlns:a16="http://schemas.microsoft.com/office/drawing/2014/main" id="{0A1E092E-1525-4EC7-9473-03924D9F4E04}"/>
              </a:ext>
            </a:extLst>
          </p:cNvPr>
          <p:cNvSpPr/>
          <p:nvPr/>
        </p:nvSpPr>
        <p:spPr>
          <a:xfrm>
            <a:off x="1513262" y="5638109"/>
            <a:ext cx="5715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2</a:t>
            </a:r>
            <a:endParaRPr lang="en-US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7CBF1B2B-4A95-4F22-ACFF-4AEA99DDF1F4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1010278" y="5898459"/>
            <a:ext cx="50298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Ovaal 15">
            <a:extLst>
              <a:ext uri="{FF2B5EF4-FFF2-40B4-BE49-F238E27FC236}">
                <a16:creationId xmlns:a16="http://schemas.microsoft.com/office/drawing/2014/main" id="{2ED314DB-347B-45C3-BB29-320DDBC38E30}"/>
              </a:ext>
            </a:extLst>
          </p:cNvPr>
          <p:cNvSpPr/>
          <p:nvPr/>
        </p:nvSpPr>
        <p:spPr>
          <a:xfrm>
            <a:off x="447596" y="5629274"/>
            <a:ext cx="5715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</a:t>
            </a:r>
            <a:endParaRPr lang="en-US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05" y="2506576"/>
            <a:ext cx="5749169" cy="19813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0396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72B6F35-72C5-416F-8051-59844064F111}"/>
              </a:ext>
            </a:extLst>
          </p:cNvPr>
          <p:cNvSpPr/>
          <p:nvPr/>
        </p:nvSpPr>
        <p:spPr bwMode="auto">
          <a:xfrm>
            <a:off x="6567517" y="-156496"/>
            <a:ext cx="5903545" cy="73075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nl-NL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39EEED-8837-4BF8-81F8-622E98E4C945}"/>
              </a:ext>
            </a:extLst>
          </p:cNvPr>
          <p:cNvSpPr txBox="1">
            <a:spLocks/>
          </p:cNvSpPr>
          <p:nvPr/>
        </p:nvSpPr>
        <p:spPr>
          <a:xfrm>
            <a:off x="427004" y="447675"/>
            <a:ext cx="11888047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91427" rIns="0" bIns="91427" rtlCol="0" anchor="ctr" anchorCtr="0" compatLnSpc="1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384"/>
            <a:r>
              <a:rPr lang="nl-NL" sz="3672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Let’s</a:t>
            </a:r>
            <a:r>
              <a:rPr lang="nl-NL" sz="3672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take</a:t>
            </a:r>
            <a:r>
              <a:rPr lang="nl-NL" sz="3672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a </a:t>
            </a:r>
            <a:r>
              <a:rPr lang="nl-NL" sz="3672" b="1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little</a:t>
            </a:r>
            <a:r>
              <a:rPr lang="nl-NL" sz="3672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 </a:t>
            </a:r>
            <a:r>
              <a:rPr lang="nl-NL" sz="3672" b="1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journey</a:t>
            </a:r>
            <a:r>
              <a:rPr lang="nl-NL" sz="3672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ea typeface="Segoe UI Black" pitchFamily="34"/>
              </a:rPr>
              <a:t>….</a:t>
            </a:r>
            <a:endParaRPr lang="nl-NL" sz="3672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  <a:ea typeface="Segoe UI Black" pitchFamily="34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AE7C62E-0B6C-4073-B3AF-E71B675F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30918" rtl="0" eaLnBrk="1" latinLnBrk="0" hangingPunct="1">
              <a:defRPr lang="x-none" sz="815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fld id="{5257B4DB-FF93-49F5-8B48-85D85AAA1E51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E649FF0A-89FE-4838-9E6E-4E8EEF3832D0}"/>
              </a:ext>
            </a:extLst>
          </p:cNvPr>
          <p:cNvSpPr/>
          <p:nvPr/>
        </p:nvSpPr>
        <p:spPr>
          <a:xfrm>
            <a:off x="6997641" y="1419770"/>
            <a:ext cx="5043296" cy="452431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defTabSz="932597">
              <a:defRPr/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Ignite previews for 2020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Online integration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Pro Plus integration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Site classifications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Auto-classification in SharePoint Online and OneDrive</a:t>
            </a: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 defTabSz="932597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 panel in Office</a:t>
            </a:r>
          </a:p>
        </p:txBody>
      </p:sp>
      <p:sp>
        <p:nvSpPr>
          <p:cNvPr id="14" name="Ovaal 13">
            <a:extLst>
              <a:ext uri="{FF2B5EF4-FFF2-40B4-BE49-F238E27FC236}">
                <a16:creationId xmlns:a16="http://schemas.microsoft.com/office/drawing/2014/main" id="{2C91A9FC-C201-4457-88D4-C79FCA26074C}"/>
              </a:ext>
            </a:extLst>
          </p:cNvPr>
          <p:cNvSpPr/>
          <p:nvPr/>
        </p:nvSpPr>
        <p:spPr>
          <a:xfrm>
            <a:off x="3669232" y="5648987"/>
            <a:ext cx="5715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4</a:t>
            </a:r>
            <a:endParaRPr lang="en-US" dirty="0"/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98170172-04BD-4D6F-9741-AC38EB8BAE87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3166248" y="5909337"/>
            <a:ext cx="50298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BD2D9C88-6E62-4E6D-8A7C-A70577226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90"/>
          <a:stretch/>
        </p:blipFill>
        <p:spPr>
          <a:xfrm>
            <a:off x="612330" y="1992200"/>
            <a:ext cx="5358164" cy="30101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Ovaal 16">
            <a:extLst>
              <a:ext uri="{FF2B5EF4-FFF2-40B4-BE49-F238E27FC236}">
                <a16:creationId xmlns:a16="http://schemas.microsoft.com/office/drawing/2014/main" id="{137C49A5-A9FB-4931-B5D9-00363A65A1AA}"/>
              </a:ext>
            </a:extLst>
          </p:cNvPr>
          <p:cNvSpPr/>
          <p:nvPr/>
        </p:nvSpPr>
        <p:spPr>
          <a:xfrm>
            <a:off x="2587746" y="5648987"/>
            <a:ext cx="5715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3</a:t>
            </a:r>
            <a:endParaRPr lang="en-US" dirty="0"/>
          </a:p>
        </p:txBody>
      </p: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A07957EE-B0D2-40FB-9266-78033CBBA11A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2084762" y="5909337"/>
            <a:ext cx="50298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Ovaal 18">
            <a:extLst>
              <a:ext uri="{FF2B5EF4-FFF2-40B4-BE49-F238E27FC236}">
                <a16:creationId xmlns:a16="http://schemas.microsoft.com/office/drawing/2014/main" id="{0A1E092E-1525-4EC7-9473-03924D9F4E04}"/>
              </a:ext>
            </a:extLst>
          </p:cNvPr>
          <p:cNvSpPr/>
          <p:nvPr/>
        </p:nvSpPr>
        <p:spPr>
          <a:xfrm>
            <a:off x="1513262" y="5638109"/>
            <a:ext cx="5715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2</a:t>
            </a:r>
            <a:endParaRPr lang="en-US" dirty="0"/>
          </a:p>
        </p:txBody>
      </p: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7CBF1B2B-4A95-4F22-ACFF-4AEA99DDF1F4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1010278" y="5898459"/>
            <a:ext cx="502984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Ovaal 20">
            <a:extLst>
              <a:ext uri="{FF2B5EF4-FFF2-40B4-BE49-F238E27FC236}">
                <a16:creationId xmlns:a16="http://schemas.microsoft.com/office/drawing/2014/main" id="{2ED314DB-347B-45C3-BB29-320DDBC38E30}"/>
              </a:ext>
            </a:extLst>
          </p:cNvPr>
          <p:cNvSpPr/>
          <p:nvPr/>
        </p:nvSpPr>
        <p:spPr>
          <a:xfrm>
            <a:off x="447596" y="5629274"/>
            <a:ext cx="571500" cy="520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6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197A02-14CC-4C98-81E8-5EA3790C81C5}"/>
              </a:ext>
            </a:extLst>
          </p:cNvPr>
          <p:cNvSpPr txBox="1">
            <a:spLocks/>
          </p:cNvSpPr>
          <p:nvPr/>
        </p:nvSpPr>
        <p:spPr>
          <a:xfrm>
            <a:off x="6872353" y="2724150"/>
            <a:ext cx="5666571" cy="773112"/>
          </a:xfrm>
          <a:prstGeom prst="rect">
            <a:avLst/>
          </a:prstGeom>
        </p:spPr>
        <p:txBody>
          <a:bodyPr vert="horz" wrap="square" lIns="0" tIns="167869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kern="1200" cap="none" spc="-147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/>
            <a:r>
              <a:rPr lang="nl-NL" sz="3672" spc="-51" dirty="0">
                <a:latin typeface="Segoe UI Semibold" panose="020B0702040204020203" pitchFamily="34" charset="0"/>
              </a:rPr>
              <a:t>New </a:t>
            </a:r>
            <a:r>
              <a:rPr lang="nl-NL" sz="3672" spc="-51" dirty="0" err="1">
                <a:latin typeface="Segoe UI Semibold" panose="020B0702040204020203" pitchFamily="34" charset="0"/>
              </a:rPr>
              <a:t>functions</a:t>
            </a:r>
            <a:endParaRPr lang="nl-NL" sz="3672" spc="-51" dirty="0">
              <a:latin typeface="Segoe UI Semibold" panose="020B0702040204020203" pitchFamily="34" charset="0"/>
            </a:endParaRPr>
          </a:p>
          <a:p>
            <a:pPr defTabSz="932563"/>
            <a:r>
              <a:rPr lang="nl-NL" sz="2856" spc="-51" dirty="0">
                <a:solidFill>
                  <a:srgbClr val="0078D4"/>
                </a:solidFill>
                <a:latin typeface="Segoe UI Semibold" panose="020B0702040204020203" pitchFamily="34" charset="0"/>
              </a:rPr>
              <a:t>Most are General </a:t>
            </a:r>
            <a:r>
              <a:rPr lang="nl-NL" sz="2856" spc="-51" dirty="0" err="1">
                <a:solidFill>
                  <a:srgbClr val="0078D4"/>
                </a:solidFill>
                <a:latin typeface="Segoe UI Semibold" panose="020B0702040204020203" pitchFamily="34" charset="0"/>
              </a:rPr>
              <a:t>Available</a:t>
            </a:r>
            <a:r>
              <a:rPr lang="nl-NL" sz="2856" spc="-51" dirty="0">
                <a:solidFill>
                  <a:srgbClr val="0078D4"/>
                </a:solidFill>
                <a:latin typeface="Segoe UI Semibold" panose="020B0702040204020203" pitchFamily="34" charset="0"/>
              </a:rPr>
              <a:t> (GA)</a:t>
            </a:r>
          </a:p>
        </p:txBody>
      </p:sp>
      <p:pic>
        <p:nvPicPr>
          <p:cNvPr id="13" name="Afbeelding 12" descr="Plattelandsweg langs de rand van de bergen">
            <a:extLst>
              <a:ext uri="{FF2B5EF4-FFF2-40B4-BE49-F238E27FC236}">
                <a16:creationId xmlns:a16="http://schemas.microsoft.com/office/drawing/2014/main" id="{76B8CA23-E56A-44B7-B067-0BC33988D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54"/>
          <a:stretch/>
        </p:blipFill>
        <p:spPr>
          <a:xfrm>
            <a:off x="-276448" y="0"/>
            <a:ext cx="6532353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0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872B6F35-72C5-416F-8051-59844064F111}"/>
              </a:ext>
            </a:extLst>
          </p:cNvPr>
          <p:cNvSpPr/>
          <p:nvPr/>
        </p:nvSpPr>
        <p:spPr bwMode="auto">
          <a:xfrm>
            <a:off x="6567517" y="-156496"/>
            <a:ext cx="5903545" cy="73075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639EEED-8837-4BF8-81F8-622E98E4C945}"/>
              </a:ext>
            </a:extLst>
          </p:cNvPr>
          <p:cNvSpPr txBox="1">
            <a:spLocks/>
          </p:cNvSpPr>
          <p:nvPr/>
        </p:nvSpPr>
        <p:spPr>
          <a:xfrm>
            <a:off x="427004" y="447675"/>
            <a:ext cx="11888047" cy="9175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91427" rIns="0" bIns="91427" rtlCol="0" anchor="ctr" anchorCtr="0" compatLnSpc="1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38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72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Ignite</a:t>
            </a:r>
            <a:r>
              <a:rPr kumimoji="0" lang="nl-NL" sz="3672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 2019 </a:t>
            </a:r>
            <a:r>
              <a:rPr kumimoji="0" lang="nl-NL" sz="3672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 Black" pitchFamily="34"/>
                <a:cs typeface="Segoe UI" pitchFamily="34" charset="0"/>
              </a:rPr>
              <a:t>announcements</a:t>
            </a:r>
            <a:endParaRPr kumimoji="0" lang="nl-NL" sz="3672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Segoe UI Black" pitchFamily="34"/>
              <a:cs typeface="Segoe UI" pitchFamily="34" charset="0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AE7C62E-0B6C-4073-B3AF-E71B675F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algn="r" defTabSz="930918" rtl="0" eaLnBrk="1" latinLnBrk="0" hangingPunct="1">
              <a:defRPr lang="x-none" sz="815" kern="1200" smtClean="0">
                <a:solidFill>
                  <a:schemeClr val="bg1"/>
                </a:solidFill>
                <a:latin typeface="Segoe UI Semibold" panose="020B0702040204020203" pitchFamily="34" charset="0"/>
                <a:ea typeface="Arial" panose="020B0604020202020204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r" defTabSz="9309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7B4DB-FF93-49F5-8B48-85D85AAA1E51}" type="slidenum">
              <a:rPr kumimoji="0" lang="x-none" sz="81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pPr marL="0" marR="0" lvl="0" indent="0" algn="r" defTabSz="930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x-none" sz="81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E649FF0A-89FE-4838-9E6E-4E8EEF3832D0}"/>
              </a:ext>
            </a:extLst>
          </p:cNvPr>
          <p:cNvSpPr/>
          <p:nvPr/>
        </p:nvSpPr>
        <p:spPr>
          <a:xfrm>
            <a:off x="6997641" y="1419770"/>
            <a:ext cx="5043296" cy="526297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Online integration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Sensitivity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Office Online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Sensitivity label as column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Note:</a:t>
            </a:r>
          </a:p>
          <a:p>
            <a:pPr marL="0" marR="0" lvl="0" indent="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You cannot change a label within a library;</a:t>
            </a:r>
          </a:p>
          <a:p>
            <a:pPr marL="342900" marR="0" lvl="0" indent="-34290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There’s no default label option;</a:t>
            </a:r>
          </a:p>
          <a:p>
            <a:pPr marL="342900" marR="0" lvl="0" indent="-34290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Co-authoring is disabled when a classification label is used…..</a:t>
            </a:r>
          </a:p>
          <a:p>
            <a:pPr marL="285750" marR="0" lvl="0" indent="-285750" algn="l" defTabSz="9325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52" name="Afbeelding 151">
            <a:extLst>
              <a:ext uri="{FF2B5EF4-FFF2-40B4-BE49-F238E27FC236}">
                <a16:creationId xmlns:a16="http://schemas.microsoft.com/office/drawing/2014/main" id="{F035F5D5-E8A8-4394-BF72-FDB9EC01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12" y="1611816"/>
            <a:ext cx="5659604" cy="2254777"/>
          </a:xfrm>
          <a:prstGeom prst="rect">
            <a:avLst/>
          </a:prstGeom>
        </p:spPr>
      </p:pic>
      <p:pic>
        <p:nvPicPr>
          <p:cNvPr id="3" name="Afbeelding 3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15AC70EE-1BB9-4392-9DF6-0750CC78B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971" y="4185305"/>
            <a:ext cx="4575577" cy="17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04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wvGVFEqR_CG7ec0Amwa0A"/>
</p:tagLst>
</file>

<file path=ppt/theme/theme1.xml><?xml version="1.0" encoding="utf-8"?>
<a:theme xmlns:a="http://schemas.openxmlformats.org/drawingml/2006/main" name="6-50001_WPC 2016 Breakout Template">
  <a:themeElements>
    <a:clrScheme name="TechDays 2017 1">
      <a:dk1>
        <a:srgbClr val="505050"/>
      </a:dk1>
      <a:lt1>
        <a:srgbClr val="FFFFFF"/>
      </a:lt1>
      <a:dk2>
        <a:srgbClr val="01168F"/>
      </a:dk2>
      <a:lt2>
        <a:srgbClr val="EAEAEA"/>
      </a:lt2>
      <a:accent1>
        <a:srgbClr val="01168F"/>
      </a:accent1>
      <a:accent2>
        <a:srgbClr val="E61121"/>
      </a:accent2>
      <a:accent3>
        <a:srgbClr val="FEEF00"/>
      </a:accent3>
      <a:accent4>
        <a:srgbClr val="000000"/>
      </a:accent4>
      <a:accent5>
        <a:srgbClr val="515151"/>
      </a:accent5>
      <a:accent6>
        <a:srgbClr val="919191"/>
      </a:accent6>
      <a:hlink>
        <a:srgbClr val="01168D"/>
      </a:hlink>
      <a:folHlink>
        <a:srgbClr val="E6112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12090931_Powerpoint_Template_TechDays2017" id="{DDA45C33-2307-DD49-970B-AE62C02E3D89}" vid="{0674D923-3DFE-BF45-80A6-3B8C135830D4}"/>
    </a:ext>
  </a:extLst>
</a:theme>
</file>

<file path=ppt/theme/theme10.xml><?xml version="1.0" encoding="utf-8"?>
<a:theme xmlns:a="http://schemas.openxmlformats.org/drawingml/2006/main" name="1_One Microsoft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1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M365 Teams Bootcamp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PT Template 2018_2" id="{01A7FB2A-7862-441E-89D5-C3EE05893CAC}" vid="{DEC62A46-47F5-4825-899D-4E8B117FF749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-50001_WPC 2016 Breakout Template_Dark">
  <a:themeElements>
    <a:clrScheme name="WPC Dark">
      <a:dk1>
        <a:srgbClr val="505050"/>
      </a:dk1>
      <a:lt1>
        <a:srgbClr val="FFFFFF"/>
      </a:lt1>
      <a:dk2>
        <a:srgbClr val="5C2D91"/>
      </a:dk2>
      <a:lt2>
        <a:srgbClr val="EAEAEA"/>
      </a:lt2>
      <a:accent1>
        <a:srgbClr val="5C2D91"/>
      </a:accent1>
      <a:accent2>
        <a:srgbClr val="002050"/>
      </a:accent2>
      <a:accent3>
        <a:srgbClr val="0078D7"/>
      </a:accent3>
      <a:accent4>
        <a:srgbClr val="32145A"/>
      </a:accent4>
      <a:accent5>
        <a:srgbClr val="B4009E"/>
      </a:accent5>
      <a:accent6>
        <a:srgbClr val="EAEAEA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12090931_Powerpoint_Template_TechDays2017" id="{DDA45C33-2307-DD49-970B-AE62C02E3D89}" vid="{1D830EBF-7F30-5A4C-B29C-A6C6EEEB41D7}"/>
    </a:ext>
  </a:extLst>
</a:theme>
</file>

<file path=ppt/theme/theme3.xml><?xml version="1.0" encoding="utf-8"?>
<a:theme xmlns:a="http://schemas.openxmlformats.org/drawingml/2006/main" name="1_6-50001_WPC 2016 Breakout Template_Dark">
  <a:themeElements>
    <a:clrScheme name="WPC Dark">
      <a:dk1>
        <a:srgbClr val="505050"/>
      </a:dk1>
      <a:lt1>
        <a:srgbClr val="FFFFFF"/>
      </a:lt1>
      <a:dk2>
        <a:srgbClr val="5C2D91"/>
      </a:dk2>
      <a:lt2>
        <a:srgbClr val="EAEAEA"/>
      </a:lt2>
      <a:accent1>
        <a:srgbClr val="5C2D91"/>
      </a:accent1>
      <a:accent2>
        <a:srgbClr val="002050"/>
      </a:accent2>
      <a:accent3>
        <a:srgbClr val="0078D7"/>
      </a:accent3>
      <a:accent4>
        <a:srgbClr val="32145A"/>
      </a:accent4>
      <a:accent5>
        <a:srgbClr val="B4009E"/>
      </a:accent5>
      <a:accent6>
        <a:srgbClr val="EAEAEA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12090931_Powerpoint_Template_TechDays2017" id="{DDA45C33-2307-DD49-970B-AE62C02E3D89}" vid="{A10473C6-9424-ED41-9317-905CDE1ACC77}"/>
    </a:ext>
  </a:extLst>
</a:theme>
</file>

<file path=ppt/theme/theme4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5.xml><?xml version="1.0" encoding="utf-8"?>
<a:theme xmlns:a="http://schemas.openxmlformats.org/drawingml/2006/main" name="One Microsoft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6.xml><?xml version="1.0" encoding="utf-8"?>
<a:theme xmlns:a="http://schemas.openxmlformats.org/drawingml/2006/main" name="2_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7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8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9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Override1.xml><?xml version="1.0" encoding="utf-8"?>
<a:themeOverride xmlns:a="http://schemas.openxmlformats.org/drawingml/2006/main">
  <a:clrScheme name="Custom 19">
    <a:dk1>
      <a:srgbClr val="505050"/>
    </a:dk1>
    <a:lt1>
      <a:srgbClr val="FFFFFF"/>
    </a:lt1>
    <a:dk2>
      <a:srgbClr val="0078D7"/>
    </a:dk2>
    <a:lt2>
      <a:srgbClr val="EAEAEA"/>
    </a:lt2>
    <a:accent1>
      <a:srgbClr val="0078D7"/>
    </a:accent1>
    <a:accent2>
      <a:srgbClr val="B4009E"/>
    </a:accent2>
    <a:accent3>
      <a:srgbClr val="107C10"/>
    </a:accent3>
    <a:accent4>
      <a:srgbClr val="5C2D91"/>
    </a:accent4>
    <a:accent5>
      <a:srgbClr val="008272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2.xml><?xml version="1.0" encoding="utf-8"?>
<a:themeOverride xmlns:a="http://schemas.openxmlformats.org/drawingml/2006/main">
  <a:clrScheme name="Custom 19">
    <a:dk1>
      <a:srgbClr val="505050"/>
    </a:dk1>
    <a:lt1>
      <a:srgbClr val="FFFFFF"/>
    </a:lt1>
    <a:dk2>
      <a:srgbClr val="0078D7"/>
    </a:dk2>
    <a:lt2>
      <a:srgbClr val="EAEAEA"/>
    </a:lt2>
    <a:accent1>
      <a:srgbClr val="0078D7"/>
    </a:accent1>
    <a:accent2>
      <a:srgbClr val="B4009E"/>
    </a:accent2>
    <a:accent3>
      <a:srgbClr val="107C10"/>
    </a:accent3>
    <a:accent4>
      <a:srgbClr val="5C2D91"/>
    </a:accent4>
    <a:accent5>
      <a:srgbClr val="008272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3.xml><?xml version="1.0" encoding="utf-8"?>
<a:themeOverride xmlns:a="http://schemas.openxmlformats.org/drawingml/2006/main">
  <a:clrScheme name="Custom 19">
    <a:dk1>
      <a:srgbClr val="505050"/>
    </a:dk1>
    <a:lt1>
      <a:srgbClr val="FFFFFF"/>
    </a:lt1>
    <a:dk2>
      <a:srgbClr val="0078D7"/>
    </a:dk2>
    <a:lt2>
      <a:srgbClr val="EAEAEA"/>
    </a:lt2>
    <a:accent1>
      <a:srgbClr val="0078D7"/>
    </a:accent1>
    <a:accent2>
      <a:srgbClr val="B4009E"/>
    </a:accent2>
    <a:accent3>
      <a:srgbClr val="107C10"/>
    </a:accent3>
    <a:accent4>
      <a:srgbClr val="5C2D91"/>
    </a:accent4>
    <a:accent5>
      <a:srgbClr val="008272"/>
    </a:accent5>
    <a:accent6>
      <a:srgbClr val="D83B01"/>
    </a:accent6>
    <a:hlink>
      <a:srgbClr val="0078D7"/>
    </a:hlink>
    <a:folHlink>
      <a:srgbClr val="0078D7"/>
    </a:folHlink>
  </a:clrScheme>
</a:themeOverride>
</file>

<file path=ppt/theme/themeOverride4.xml><?xml version="1.0" encoding="utf-8"?>
<a:themeOverride xmlns:a="http://schemas.openxmlformats.org/drawingml/2006/main">
  <a:clrScheme name="Custom 19">
    <a:dk1>
      <a:srgbClr val="505050"/>
    </a:dk1>
    <a:lt1>
      <a:srgbClr val="FFFFFF"/>
    </a:lt1>
    <a:dk2>
      <a:srgbClr val="0078D7"/>
    </a:dk2>
    <a:lt2>
      <a:srgbClr val="EAEAEA"/>
    </a:lt2>
    <a:accent1>
      <a:srgbClr val="0078D7"/>
    </a:accent1>
    <a:accent2>
      <a:srgbClr val="B4009E"/>
    </a:accent2>
    <a:accent3>
      <a:srgbClr val="107C10"/>
    </a:accent3>
    <a:accent4>
      <a:srgbClr val="5C2D91"/>
    </a:accent4>
    <a:accent5>
      <a:srgbClr val="008272"/>
    </a:accent5>
    <a:accent6>
      <a:srgbClr val="D83B01"/>
    </a:accent6>
    <a:hlink>
      <a:srgbClr val="0078D7"/>
    </a:hlink>
    <a:folHlink>
      <a:srgbClr val="0078D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E07073F65C4149BC289DD2338AE11C" ma:contentTypeVersion="4" ma:contentTypeDescription="Create a new document." ma:contentTypeScope="" ma:versionID="e0177f39ce40d5bf696cadab8e92546d">
  <xsd:schema xmlns:xsd="http://www.w3.org/2001/XMLSchema" xmlns:xs="http://www.w3.org/2001/XMLSchema" xmlns:p="http://schemas.microsoft.com/office/2006/metadata/properties" xmlns:ns2="fc3b5099-01ea-4a0b-a9a7-a76df58ffe0c" xmlns:ns3="3be93385-2525-42af-ae9b-fd49266fc527" targetNamespace="http://schemas.microsoft.com/office/2006/metadata/properties" ma:root="true" ma:fieldsID="e8250f78c994541a3e21dcf6672dd227" ns2:_="" ns3:_="">
    <xsd:import namespace="fc3b5099-01ea-4a0b-a9a7-a76df58ffe0c"/>
    <xsd:import namespace="3be93385-2525-42af-ae9b-fd49266fc52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3b5099-01ea-4a0b-a9a7-a76df58ffe0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93385-2525-42af-ae9b-fd49266fc5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6EA5E8-EA48-42AE-B375-E6AAA49A4C5D}"/>
</file>

<file path=customXml/itemProps2.xml><?xml version="1.0" encoding="utf-8"?>
<ds:datastoreItem xmlns:ds="http://schemas.openxmlformats.org/officeDocument/2006/customXml" ds:itemID="{07FA045D-16F2-44F7-AA3A-07A63B613BFD}"/>
</file>

<file path=customXml/itemProps3.xml><?xml version="1.0" encoding="utf-8"?>
<ds:datastoreItem xmlns:ds="http://schemas.openxmlformats.org/officeDocument/2006/customXml" ds:itemID="{2E01E9B5-4A52-4687-AD17-591BD90D30B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864</Words>
  <Application>Microsoft Office PowerPoint</Application>
  <PresentationFormat>Aangepast</PresentationFormat>
  <Paragraphs>192</Paragraphs>
  <Slides>20</Slides>
  <Notes>14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10</vt:i4>
      </vt:variant>
      <vt:variant>
        <vt:lpstr>Thema</vt:lpstr>
      </vt:variant>
      <vt:variant>
        <vt:i4>12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Whyte Medium</vt:lpstr>
      <vt:lpstr>Wingdings</vt:lpstr>
      <vt:lpstr>6-50001_WPC 2016 Breakout Template</vt:lpstr>
      <vt:lpstr>6-50001_WPC 2016 Breakout Template_Dark</vt:lpstr>
      <vt:lpstr>1_6-50001_WPC 2016 Breakout Template_Dark</vt:lpstr>
      <vt:lpstr>1_5-50203_Microsoft_Ignite_Template</vt:lpstr>
      <vt:lpstr>One Microsoft</vt:lpstr>
      <vt:lpstr>2_LIGHT COLOR TEMPLATE</vt:lpstr>
      <vt:lpstr>2_5-50203_Microsoft_Ignite_Template</vt:lpstr>
      <vt:lpstr>5-50203_Microsoft_Ignite_Template</vt:lpstr>
      <vt:lpstr>5-50109_Microsoft_Light_Template</vt:lpstr>
      <vt:lpstr>1_One Microsoft</vt:lpstr>
      <vt:lpstr>Kantoorthema</vt:lpstr>
      <vt:lpstr>3_M365 Teams Bootcamp Template - 2018</vt:lpstr>
      <vt:lpstr>think-cell Slide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Demo</vt:lpstr>
      <vt:lpstr>PowerPoint-presentatie</vt:lpstr>
      <vt:lpstr>Demo</vt:lpstr>
      <vt:lpstr>PowerPoint-presentatie</vt:lpstr>
      <vt:lpstr>Demo</vt:lpstr>
      <vt:lpstr>PowerPoint-presentatie</vt:lpstr>
      <vt:lpstr>Demo</vt:lpstr>
      <vt:lpstr>PowerPoint-presentatie</vt:lpstr>
      <vt:lpstr>PowerPoint-presentatie</vt:lpstr>
      <vt:lpstr>Wrapping up…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2020-07-16T06:12:34Z</dcterms:created>
  <dcterms:modified xsi:type="dcterms:W3CDTF">2020-07-16T06:38:13Z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0x01010067E07073F65C4149BC289DD2338AE11C</vt:lpwstr>
  </property>
  <property fmtid="{D5CDD505-2E9C-101B-9397-08002B2CF9AE}" pid="3" name="Order">
    <vt:r8>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